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2" r:id="rId2"/>
    <p:sldId id="493" r:id="rId3"/>
    <p:sldId id="434" r:id="rId4"/>
    <p:sldId id="482" r:id="rId5"/>
    <p:sldId id="494" r:id="rId6"/>
    <p:sldId id="497" r:id="rId7"/>
    <p:sldId id="498" r:id="rId8"/>
    <p:sldId id="489" r:id="rId9"/>
    <p:sldId id="495" r:id="rId10"/>
    <p:sldId id="499" r:id="rId11"/>
    <p:sldId id="496" r:id="rId12"/>
    <p:sldId id="500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67F"/>
    <a:srgbClr val="E6B720"/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5:47:04.1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12:17:19.4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1,'528'0,"-518"0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2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24 7424,'16'18'1481,"-16"-20"-304,-2-5 1300,-6-10-551,8 16-1908,0 1 1,-1 0 0,1 0-1,0 0 1,0-1-1,0 1 1,0 0 0,0 0-1,0-1 1,0 1-1,0 0 1,0 0 0,0-1-1,0 1 1,0 0-1,0 0 1,0-1-1,0 1 1,0 0 0,0 0-1,0 0 1,0-1-1,0 1 1,0 0 0,0 0-1,0-1 1,1 1-1,-1 0 1,0 0 0,0 0-1,0-1 1,0 1-1,0 0 1,1 0-1,-1 0 1,0 0 0,0 0-1,0-1 1,1 1-1,-1 0 1,0 0 0,0 0-1,1 0 1,-1 0-1,0 0 1,15-2-153,-9 2 138,32-5-265,-34 5 228,0 0 0,0 0 1,1 1-1,-1-1 0,0 1 0,8 2 1,-10-2 10,8 2-118,-10-3 138,0 0 1,0 0-1,0 0 1,1 0-1,-1 0 0,0 0 1,0 0-1,0 1 1,0-1-1,0 0 1,0 0-1,0 0 0,0 0 1,1 0-1,-1 0 1,0 0-1,0 0 1,0 1-1,0-1 0,0 0 1,0 0-1,0 0 1,0 0-1,0 0 1,0 1-1,0-1 0,0 0 1,0 0-1,0 0 1,0 0-1,0 0 1,0 0-1,0 1 0,0-1 1,0 0-1,0 0 1,0 0-1,0 0 1,0 0-1,0 1 0,0-1 1,-1 0-1,1 0 1,0 0-1,0 0 1,0 0-1,0 0 0,0 0 1,0 0-1,0 0 1,0 1-1,-1-1 1,1 0-1,0 0 0,0 0 1,0 0-1,0 0 1,0 0-1,-1 0 1,-2 1 1,0 1 0,1-1 0,-2 0 0,1-1 0,0 1 0,0 0 0,-5-1 0,-2 2 0,-117 17 0,125-18-10,-1-1 1,0 1 0,0-1 0,0 0 0,0 0 0,0 0 0,0 0-1,0 0 1,0-1 0,0 1 0,0-1 0,0 0 0,-3-1 0,2 2-34,2 0-63,4 0 20,14-1 73,21-4-1,-22 3 17,20-1 0,-33 3-3,6 0 0,-1 0 0,0 1 0,0-1 0,13 4 0,-9-4 0,-11 1 0,0-1 0,0 0 0,0 0 0,0 0 0,-1 0 0,1 0 0,0 0 0,0 0 0,0 0 0,0 0 0,0 0 0,0 0 0,0 0 0,0 0 0,0 0 0,0 0 0,0 0 0,0 0 0,0 0 0,0 0 0,0 0 0,0 0 0,0 0 0,0 0 0,0 0 0,0 1 0,0-1 0,0 0 0,0 0 0,0 0 0,0 0 0,1 0 0,-1 0 0,0 0 0,0 0 0,0 0 0,0 0 0,0 0 0,0 0 0,0 0 0,0 0 0,0 0 0,0 0 0,0 0 0,0 0 0,0 0 0,0 0 0,0 0 0,0 0 0,0 0 0,0 0 0,0 0 0,0 0 0,0 0 0,-4 2 0,-23-5 0,23 1 0,-1 2 0,0-1 0,0 0 0,0 1 0,-8 1 0,-2 1 0,6 0 0,0-1 0,-9 0 0,-73-1 0,90 0 0,1 0 0,-1 0 0,1-1 0,-1 1 0,1 0 0,-1 0 0,1 0 0,-1-1 0,1 1 0,-1 0 0,1-1 0,-1 1 0,1 0 0,-1-1 0,1 1 0,0-1 0,-1 0 0,1 1 0,-1-1 0,1 1 0,-1-1 0,1 1 0,-1-1 0,1 1 0,-1 0 0,1-1 0,-1 1 0,1 0 0,-1-1 0,1 1 0,-1 0 0,0 0 0,1-1 0,-1 1 0,-1 0 0,-56 3-107,58-3 107,0 0-1,0 0 1,0 0-1,0 1 1,0-1 0,0 0-1,0 0 1,0 0-1,0 0 1,0 0 0,0 0-1,0 0 1,0 0-1,0 0 1,0 0 0,0 0-1,0 0 1,0 0-1,0 0 1,0 1 0,0-1-1,0 0 1,0 0-1,0 0 1,0 0 0,0 0-1,0 0 1,0 0-1,0 0 1,0 0 0,0 0-1,0 0 1,0 0-1,0 0 1,0 0 0,0 1-1,0-1 1,0 0-1,0 0 1,0 0 0,0 0-1,0 0 1,0 0-1,0 0 1,0 0 0,-1 0-1,1 0 1,0 0-1,0 0 1,0 0 0,0 0-1,0 0 1,0 0-1,0 0 1,0 0 0,0 0-1,0 0 1,0 0-1,0 0 1,0 0 0,-1 0-1,1 0 1,0 0-1,0 0 1,0 0 0,0 0-1,5 3 7,5 0 65,1 0 0,0-1 0,0-1 1,18 1-1,-12 0-1,3-1 127,0-1 1,38-4-1,-41 2-2104,31-10 1,-24 5-1486,2-1-1173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2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8192,'40'16'218,"-28"-10"-40,-12-6-101,-5-1-17,2 0 26,0 1-1,-1-1 1,1 0-1,-1 1 1,1 0-1,0 0 1,-1 0-1,1 0 0,-1 1 1,-3 0-1,5-1-26,0 1-1,1 0 0,-1 0 1,0 0-1,0 0 0,1 0 1,-1 0-1,1 0 0,-1 0 0,1 1 1,-1-1-1,1 0 0,-1 1 1,1-1-1,0 1 0,0 0 0,0-1 1,-1 5-1,-1 2 32,1 0 0,0 1 0,0-1-1,1 1 1,-1 15 0,1-9-32,0 5-202,2 0 0,0 0 0,7 39 0,0-28-7130,-5-18 5930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22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39 3584,'0'55'2176,"0"-53"-1965,0-1 0,-1 0 0,1 1 1,0-1-1,0 0 0,-1 1 0,1-1 0,-1 2 1,1-3-157,0 1 0,-1-1 1,1 0-1,0 0 0,0 1 1,-1-1-1,1 0 1,0 0-1,0 0 0,-1 1 1,1-1-1,0 0 0,0 0 1,-1 0-1,1 0 1,0 0-1,-1 0 0,1 1 1,0-1-1,-1 0 1,1 0-1,0 0 0,-1 0 1,0 0-1,0-1 273,1 2 12,2 2-133,4 8-81,-3-5 25,1-1 0,8 11-1,-11-15-130,1 1-1,0-1 1,-1 1-1,1-1 1,0 1-1,0-1 1,0 0-1,0 0 1,0 0-1,0 0 1,1 0-1,2 0 1,-1 0 60,0-1 0,1 0 0,-1 0 1,0 0-1,1 0 0,-1-1 0,0 1 1,1-1-1,-1 0 0,0-1 0,0 1 1,0-1-1,0 1 0,0-1 0,0 0 1,-1-1-1,1 1 0,-1-1 0,1 0 1,2-3-1,-2 3 34,0-1 0,-1 0 1,1 0-1,-1 0 0,0 0 0,0-1 0,-1 1 0,1-1 1,-1 0-1,0 0 0,0 0 0,-1 0 0,1 0 1,-1 0-1,0 0 0,0-7 0,-1 10-51,0 0-1,0 0 1,-1-1-1,1 1 1,0 0-1,-1 0 1,1 0-1,-1 0 0,0-1 1,0 1-1,0 0 1,0 0-1,0 1 1,0-1-1,-1 0 1,-1-2-1,1 2-33,0 0 1,0 1-1,-1-1 0,1 0 0,0 1 1,-1 0-1,0 0 0,1 0 0,-1 0 1,1 0-1,-5-1 0,0 1-239,1 1 1,-1-1-1,0 1 1,1 0-1,-1 1 1,1 0-1,-1 0 1,1 0-1,-13 5 1,-1 2-2543,1 1-4352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22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13 8960,'-19'-4'0,"-15"-4"128,29 16 128,17 9 384,-7-5 128,3 6-384,-2-3 128,-3 2-128,-3-1 0,-3 3-256,-3-2 0,0-5-512,0 0 128,1-5-3840,0-4 0,0-1 2688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2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8576,'-14'21'0,"-12"11"768,29-21 128,15-11-512,-8 3 128,0-6-384,-1 6 128,-4 0-128,2 3 0,-2 0 0,-3 3 128,1 0-1536,1-2 128,-3 1-5376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2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14464,'-34'52'1557,"32"-45"-776,2-7-765,0 1-1,0-1 1,0 0-1,0 0 1,0 0-1,0 0 1,0 0-1,0 0 1,0 0-1,0 0 1,0 0-1,0 0 1,0 0-1,0 1 1,1-1-1,-1 0 1,0 0 0,0 0-1,0 0 1,0 0-1,0 0 1,0 0-1,0 0 1,0 0-1,1 0 1,-1 0-1,0 0 1,0 0-1,0 0 1,0 0-1,0 0 1,0 0-1,0 0 1,0 0-1,1 0 1,-1 0-1,0 0 1,0 0-1,10-4 292,-8 3-257,0 0 0,0 0-1,0 0 1,0 1 0,0-1 0,0 1-1,0-1 1,0 1 0,0 0-1,1-1 1,-1 1 0,0 1 0,0-1-1,0 0 1,0 0 0,4 2-1,-4-1 4,1 0-1,-1 1 1,0-1-1,1 1 1,-1 0-1,0 0 1,0 0-1,0 0 1,0 0-1,-1 1 1,3 2-1,0 2-27,0 1 0,6 14-1,-6-10 6,0 1-1,-1 0 0,0 0 1,-1 0-1,-1 0 0,0 1 1,-1-1-1,0 0 0,-1 0 1,0 1-1,-1-1 0,-1 0 1,0 0-1,-1-1 0,-10 25 1,-3-2-139,-1 0 0,-39 53 0,9-25-8076,29-39 1316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51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2826 2944,'25'15'9369,"-20"-14"-8989,4-2-107,0 0 1,-1-1-1,1 0 0,0 0 1,12-6-1,17-3 1308,-22 8-1273,1 1 0,0 1-1,29 1 1,15 0 808,-28-5-1069,-23 3-48,1 0-1,11 1 0,-13 1-34,0 0-1,0-1 1,-1 1-1,1-2 1,0 1-1,14-5 0,-12 2 393,8-4-5,1 0 0,23-14-1,8-4-567,-10 6 200,-4 1 162,75-25 1,-1 0 245,-19 4 304,14-7-707,-83 34 67,-1-1 0,41-33 0,14-9-263,-25 26 397,22-13 70,-14 1-312,112-56 0,-157 90 218,2 1-147,-1-1-1,-1-1 0,23-17 0,21-18 67,38-35-424,-45 33 304,17-16 72,-50 43 37,39-30-1,26-10 185,-13 10-147,-37 24-72,70-50 180,-76 55-143,31-29 0,-45 36 41,15-20 0,-19 21-108,1 0 0,19-17 0,99-67 248,-72 52-238,-7 4-58,-33 29 40,-6 3 0,20-16 0,-16 11 0,18-12 0,5-4 0,120-102 128,-144 118-109,0-1-1,-1 0 0,0-1 0,-1-1 1,-1 0-1,17-34 0,-14 26-43,1 0-1,1 1 1,1 1-1,40-41 0,5-6 81,-38 40-18,29-27-1,54-39-36,-100 88 0,1 0 0,-1-1 0,11-14 0,13-27 0,-16 24 0,-7 10 0,14-18 0,77-98 0,-79 107-3,-14 18 6,-1 0 1,0 0-1,0 0 1,-1-1-1,0 1 1,6-13 0,-9 15 6,1 1 0,0-1 0,0 1 1,0 0-1,0 0 0,5-5 0,-4 5-4,0 0 0,-1 0 0,0 0 0,1-1-1,2-5 1,-4 7-6,0 0 0,0 0 0,0 1 0,0-1 0,1 0 0,-1 1 0,3-2 0,-3 2 0,0 0 0,0 0 0,0 0 0,0 0 0,0 0 0,0 0 0,-1 0 0,1 0 0,0 0 0,0 0 0,-1 0 0,1-1 0,-1 1 0,1-2 0,-1 2-19,3-1-68,-100 62 101,41-26 32,-53 41 0,46-24-4298,6-4-2482,49-42 1230,-1 1 2667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5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7936,'0'7'0,"0"5"1280,3-5 0,2 0-256,7 5 0,4 7 256,1 12 128,6 4-1280,-4-1 128,-1 2-384,5-1 128,1-3-1024,-2-2 0,1 1-8320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5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8917 2 4352,'-34'0'1699,"10"-1"1247,0 1 1,-30 5-1,25-1-2471,-35 7 1141,-19 4-1709,39-8 1252,20 0 29,20-6-1267,-1 1-1,1-1 0,0 0 0,-1 0 0,1-1 0,-1 1 0,1-1 1,-6 0-1,3-2 214,0 1 0,-1 1 0,1 0 0,-1 0 0,1 0 0,-13 3 0,9-1 417,4-1-401,-1 1 1,1 0-1,-12 5 0,5-2 230,12-5-411,0 1-1,0-1 1,0 1-1,0 0 1,0 0-1,0 0 1,-2 1-1,0 1 27,-1 0 0,0 0 0,-1 0-1,1-1 1,-8 3 0,-5 2 164,-97 50-1673,69-32 1526,19-11 99,-27 19 0,-41 40-217,71-53 629,18-14-683,-2 0 0,1-1 0,0 1 0,-13 5-1,8-4 307,0 0-1,0 0 0,-15 13 1,-29 31-706,40-34 458,9-9 238,-17 15 0,-12 5-167,-40 34 894,50-35-1038,-24 32 0,29-32 77,8-13 179,0 0 0,0-1-1,-1 0 1,-19 11 0,-67 37-1637,74-45 1738,-47 37-1,8-5 32,34-25-264,15-12 56,-22 14-1,10-8 289,-37 29-1,36-25-195,15-12 96,-1 0 0,-1-1-1,-17 6 1,15-6-153,12-5 34,-16 6-1039,-32 11 0,12-10 580,-53 17 23,87-24 329,-177 63 1688,141-49-1274,31-11 154,-29 9-1,-10-2-1784,-81 17 1882,17-5-2680,-76 22 3631,37-7-2100,130-35 203,-130 22 436,-95 3 412,-76 7-1580,122-18 2326,50 3-1705,105-13 136,-83 5 1,31-17 558,12-1-754,-167 12 2596,208-5-2253,-32 2-230,45-5 387,-117 3-544,50-1 368,34-2-64,-318-4 374,321 2-512,26 2-33,-60-8 0,77 5 254,-104-16 177,-2 10 581,20 11-107,-76-2 729,121-3-1140,-92-4-177,-7 3-50,55-5-1423,37 2 1481,34 5 683,-16-3-173,-72 5 0,43 3-1208,-163-14 0,212 8 640,0 2 0,0 1 0,0 2 0,-34 6 0,23-2 516,-74 0 0,-43-11 1012,47 7-1391,37 1-892,31-4-163,0 0 1345,-47 6 0,-55 0 253,128-5-1190,0 1 164,-19 3 0,3 0 1294,31-3-786,1-1 0,-1 1 0,-5 2 0,6-2-163,0 0-1,0 0 1,0 0 0,0-1 0,-6 1-1,-7-1-1441,5 0-3769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5:47:04.1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4:56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11008,'-33'32'512,"31"-31"406,3-5-218,5-6 647,-2 5-1194,2-3 157,-6 7-63,-5 3 110,-11 10-295,0 0 0,1 1 0,0 1 0,-13 16 0,20-21-31,-75 88 481,81-94-420,1-1 1,0 1-1,-1-1 0,1 1 1,0 0-1,0-1 1,0 5-1,1-6-28,-1 0 1,1 0-1,0 0 0,0 0 1,0 1-1,0-1 0,0 0 1,0 0-1,0 0 0,0 0 0,1 0 1,-1 0-1,0 0 0,1 0 1,-1 0-1,1 0 0,-1 0 1,1 0-1,-1 0 0,1 0 1,0 0-1,-1 0 0,2 1 0,7 4-56,1 0 0,17 7 0,-21-10-32,16 6-6,0-2 0,0 0 0,25 4 0,7 2-1258,-8 2-1826,-1 1-6315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4T02:35:54.1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6:0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8504 4736,'28'-43'1130,"-26"42"-1040,-1-1 0,0 0-1,0 0 1,0-1 0,-1 1-1,1 0 1,0 0 0,-1 0-1,1 0 1,-1-1 0,0 1-1,0-3 1,0-3 370,-3-17 0,1 13 36,-1-34 1065,3-67 0,1 90-1206,0-6-87,2 1 0,9-36 0,19-56 552,10-51 223,-28 68-740,7-42 2743,0 57-13,17-42-3208,-22 77 346,34-187-175,-42 202-205,31-132-142,-30 137 424,5-15 7,-5 20-88,7-40 0,-7-18 587,1-8-795,-5 65 210,1-9-162,11-40 1,24-50 743,1 1-389,-20 60-118,-18 58-30,39-135 156,-34 112-274,3-12 12,8-68 0,-18 103 64,1-15-10,1-1 0,7-27-1,2 11 117,21-85-56,-26 96 56,1 1 0,20-47 1,33-52-130,-30 64 254,-27 54-257,0 1 1,-1-2-1,0 1 1,-1 0-1,-1 0 1,1-1 0,-1 1-1,-1-12 1,1 15 53,0-1 1,0 0 0,1 0 0,0 0-1,0 1 1,1-1 0,5-11 0,-4 10 7,0 0 1,0-1 0,3-18 0,10-57-141,-14 69 150,1 0 0,1 0-1,1 0 1,0 1 0,17-29-1,-20 38-42,0-1-1,0 1 0,-1-1 1,2-8-1,6-17 111,4 3-31,20-33 0,-24 47-66,-4 1 8,0 1 1,0-1 0,-2 0 0,6-22-1,8-26-1,20-18 48,1-3-30,-15 7-38,-16 48 0,17-41 0,-20 58 0,52-126 0,-28 63 68,-20 53-27,0 0 1,-2-1 0,8-32 0,0-74 57,-2 19-49,-11 93-50,15-76 0,-16 87 1,28-120 105,-5 19-83,-14 70-24,8-66 0,-9 44 1,1 0 0,25-73 0,-11 59 0,3-12 0,-10 29 0,3-11 0,-9 12 0,-4 16 0,2 0 0,22-58 0,-9 37 0,-5 13 0,-6 19 0,19-48 0,4-10 0,-21 50 0,3-10 0,-10 26 0,1 0 0,1 1 0,14-26 0,24-22 0,-36 54 0,-2-1 0,1 0 0,9-22 0,14-44 0,-28 67 0,5-11 0,1 0 0,26-42 0,-20 37 0,-1-1 0,-1 0 0,13-42 0,-23 58 0,4-23 0,-6 25 0,0-1 0,1 1 0,6-15 0,-3 11 0,7-22 0,-11 33 0,0-1 0,0 1 0,1 0 0,0 0 0,-1-1 0,2 2 0,-1-1 0,5-5 0,4-3 0,-6 4-14,-3 5-5,0-1 0,0 0 0,0 0 0,-1 0 0,3-6 0,25-59-109,-27 60 108,0-1 0,-1 1 0,1-16 0,4-14-28,15-39 48,-20 63 0,-2 13 0,0 0 0,1 0 0,-1 0 0,0 0 0,1 0 0,1-4 0,9-25 0,-6 17 0,8-19 0,-4 16-11,6-13-58,25-38 0,-37 64 73,0 0-1,0 1 1,0-1 0,1 1-1,0 0 1,4-3-1,26-14-21,-21 13-10,56-39-314,-66 45 347,-1-1-1,1 1 0,0-1 0,0 1 1,-1 0-1,1 0 0,0 1 0,0-1 1,4 0-1,29-1 64,-16 2-51,-9-1-18,5 0-31,1 0 1,-1 1-1,28 4 0,-20 2-187,9 0 182,-30-5 37,-1 0 0,1 0 0,-1 0-1,0 0 1,1 0 0,-1 0 0,0 1 0,3 2-1,4 2 25,-4-4-8,0 1 0,0 0 0,-1 1 0,1-1 0,-1 1 0,0 0 0,0 0 0,0 0 0,0 0 0,-1 1 0,0 0 0,0-1 0,0 1 0,0 0 0,2 8 0,0-1 15,0 0 1,7 13-1,-3-8-19,4 6 6,1-1 0,21 26 0,5 7 35,10 28-32,-37-64 10,0-1 1,1 0-1,23 23 0,-29-31-28,61 57 147,-63-61-129,-1 0-1,0 1 1,-1-1 0,1 1 0,-1 0 0,5 12 0,14 48 159,0-3-16,-10-37-164,-9-19 0,0 0 0,0 1 0,-1-1 0,0 1 0,-1-1 0,3 15 0,-2-10 16,0 0 0,0 0 0,1 0 0,1 0 0,9 20 0,6 12 16,-19-41-32,11 29 11,12 49 0,2 11 85,-8-34 64,-13-21-32,-4-30-102,1 1 0,0-1 0,0 0 0,1 1 0,0-1 0,0 0 0,1-1 0,7 14 0,-8-16-26,0 0 0,0 0 0,-1 0 0,0 1 0,0 0 0,0-1 0,-1 1 0,1 0 0,-1 8 0,0-10 0,1 4 0,0-1 0,1 1 0,-1-1 0,8 13 0,-1-2 0,-1-2-3,-6-13 6,1 1-1,-1 0 0,0 0 1,-1 0-1,1 0 1,-1 0-1,0 1 1,0-1-1,1 6 1,-2-6 18,0 1 0,0-1 0,1 0 0,0 0 0,0 0 1,0 1-1,3 6 0,1-2 21,11 17 0,-15-24-39,7 10 32,0 1 1,9 22-1,-12-22-35,-4-9 0,0-1 0,0 0 0,0 0 0,0 0 0,1 0 0,0 0 0,-1 0 0,1 0 0,4 4 0,2 1 0,4 3 0,-1 1 0,18 25 0,-19-20 0,-8-13 0,0-1 0,0 1 0,1 0 0,-1-1 0,1 1 0,0-1 0,-1 0 0,2 0 0,5 5 0,-7-7 0,0 1 0,0-1 0,0 0 0,-1 1 0,1-1 0,0 1 0,-1 0 0,1 0 0,-1-1 0,0 1 0,1 0 0,-1 0 0,0 0 0,0 1 0,0-1 0,-1 0 0,1 0 0,0 0 0,-1 1 0,0-1 0,1 0 0,-1 4 0,0-3 0,1 0 0,-1 0 0,1 0 0,0 0 0,0 0 0,0 0 0,0 0 0,1 0 0,-1 0 0,1 0 0,0 0 0,-1-1 0,5 5 0,14 21 0,-4-2 0,-13-19 0,1-1 0,0 1 0,6 7 0,-5-9 0,2 2 0,-2-1 0,7 10 0,-11-14 0,1 1 0,-1-1 0,0 1 0,0-1 0,0 1 0,0 0 0,0-1 0,0 1 0,-1 0 0,1 0 0,-1 3 0,0 3 0,0-1 0,0 1 0,1-1 0,0 1 0,1-1 0,0 1 0,0-1 0,1 0 0,0 0 0,7 13 0,-2-3 0,-7-15 0,-1-1 0,1 0 0,0 0 0,0 0 0,0 0 0,0 0 0,1 0 0,-1 0 0,2 1 0,-1-1 0,0 0 0,0 1 0,0-1 0,0 0 0,-1 1 0,1-1 0,-1 1 0,0-1 0,1 1 0,-1 0 0,0-1 0,-1 1 0,1 0 0,0 6 0,0-7 0,-1 0 0,0 0 0,1 1 0,-1-1 0,1 0 0,1 3 0,-1-3 0,-1 0 0,1 1 0,0-1 0,-1 0 0,1 1 0,-1 2 0,0 20 0,-1-15 0,0-1 0,2 1 0,-1 0 0,1-1 0,0 1 0,1 0 0,4 11 0,-5-17 0,0 0 0,0 1 0,1 7 0,1 7 0,5 18 0,-6-33 0,-1 1 0,1-1 0,0 0 0,0 1 0,1-1 0,-1 0 0,1 0 0,0-1 0,5 6 0,6 7 0,-13-15 0,0 0 0,0 1 0,0-1 0,-1 0 0,1 0 0,0 1 0,-1-1 0,1 0 0,-1 1 0,1-1 0,-1 1 0,0-1 0,1 1 0,-1-1 0,0 1 0,0 1 0,0 2 0,2 4 0,-1 0 0,2 0 0,5 14 0,1 5 0,-8-22 17,0-1-1,-1 1 1,1-1 0,-1 1-1,-1 7 1,0 5 11,1-8-28,0 7 0,0 0 0,5 31 0,-3-29 0,-2-15 0,1-1 0,-1 1 0,1-1 0,-1 1 0,2 3 0,4 8 0,-3-8 0,0 0 0,-1 1 0,0 0 0,0-1 0,0 1 0,0 10 0,-1 0 0,3 21 0,-1-22 0,0 2 0,7 20 0,-6-26 0,-1 1 0,0 0 0,-1-1 0,1 17 0,-2-17 0,3 21 0,-3-29 0,1 4 0,1 0 0,0 0 0,0 0 0,1 0 0,1-1 0,10 17 0,-13-21 0,1 0 0,-1 0 0,0 0 0,0 0 0,-1 0 0,1 1 0,-1-1 0,0 1 0,1 4 0,-2-6 0,1 0 0,0-1 0,0 1 0,0 0 0,0-1 0,0 1 0,1-1 0,-1 0 0,3 3 0,-2-2 0,0-1 0,-1 1 0,1 0 0,-1 0 0,1 0 0,-1 0 0,1 5 0,7 35 0,0-15 0,-7-23 0,0 0 0,0 1 0,-1-1 0,0 1 0,0-1 0,0 7 0,0-9 0,-1 0 0,1 0 0,0 1 0,-1-1 0,1 0 0,1-1 0,2 7 0,-3-6 0,1 0 0,-1 0 0,0 0 0,0 0 0,0 1 0,0-1 0,0 0 0,-1 4 0,1 0 0,0-1 0,0 0 0,1 0 0,-1 0 0,1-1 0,4 8 0,1 6 0,-4-11 0,-3-6 0,1 0 0,0 0 0,-1-1 0,1 1 0,-1 0 0,1 0 0,-1 4 0,0 2 0,1-1 0,3 11 0,-1 3 0,-2-19 0,-1 0 0,1 0 0,0 1 0,-1-1 0,1 0 0,0 0 0,2 2 0,4 11 0,-5-4 0,2 18 0,1 5 0,-4-29 0,-1 1 0,1 11 0,-1-12 0,0-1 0,0 0 0,0 1 0,1-1 0,0 0 0,0 0 0,2 6 0,-1-3 0,-1-1 0,1 0 0,-1 0 0,0 1 0,0-1 0,-1 1 0,0 10 0,0-17 0,0 8 0,1 0 0,1 0 0,-1 0 0,1 0 0,3 9 0,-2-7 0,0 0 0,2 15 0,-3-13 0,1 1 0,0-1 0,9 22 0,-11-30 0,0 1 0,0 0 0,1 6 0,-2-7 0,0 0 0,1 1 0,0-1 0,0 0 0,0 0 0,0-1 0,3 5 0,-1-2 0,0 0 0,0-1 0,-1 1 0,0 0 0,0 0 0,0 0 0,-1 0 0,1 1 0,-2-1 0,1 10 0,-1-14 0,0 0 0,0 0 0,0 0 0,1 0 0,-1 1 0,0-1 0,1 0 0,0 0 0,-1 0 0,1 0 0,0 0 0,0 0 0,0 0 0,0-1 0,0 1 0,1 0 0,-1 0 0,0-1 0,1 1 0,3 2 0,-2 0 0,0 0 0,0 0 0,0 0 0,-1 1 0,1-1 0,2 7 0,1 3 0,0-3 0,-1 1 0,-1 1 0,6 20 0,-5-11 0,-1-13 0,0 1 0,0 0 0,7 9 0,-7-12 0,1-1 0,0 1 0,7 6 0,8 11 0,-20-24 0,4 5 0,-1 0 0,1 0 0,-1 1 0,0-1 0,-1 1 0,4 11 0,-5-14 0,1 1 0,-1-1 0,0 1 0,1-1 0,0 0 0,0 0 0,4 6 0,20 19 0,-5-4 0,21 21 0,-33-37 0,0-1 0,0 0 0,1-1 0,20 10 0,7 5 0,-28-15 0,4 2 0,18 15 0,-23-17 0,15 10 0,-18-13 0,0 0 0,0 0 0,0 1 0,-1 0 0,1 0 0,7 8 0,-7-5 0,-1 1 0,1-1 0,3 9 0,-4-8 0,1-1 0,0 0 0,0 0 0,1 0 0,-1 0 0,1-1 0,10 7 0,4 7 0,-12-14 0,-1 1 0,1-1 0,1 0 0,-1-1 0,1 0 0,0 0 0,13 5 0,-20-9 0,1 0 0,-1 1 0,0 0 0,1-1 0,-1 1 0,0 0 0,2 2 0,-2-2 0,0 0 0,0 0 0,0 0 0,0 0 0,0-1 0,0 1 0,1-1 0,3 2 0,10 2 0,-12-4 0,0 0 0,0 0 0,6 3 0,-6-2 0,0-1 0,0 1 0,0-1 0,0 0 0,1 0 0,-1-1 0,0 1 0,1-1 0,-1 0 0,1 0 0,5-1 0,6-2 0,26-8 0,-33 9 0,104-26 0,-38 9 0,-38 9 0,-31 8 0,1 1 0,-1-2 0,0 1 0,1-1 0,8-5 0,-4 2 0,0 0 0,15-5 0,-1 1 0,-22 8 0,0 1 0,-1-1 0,1 1 0,-1-1 0,0 0 0,0 0 0,1 0 0,1-3 0,14-21 0,-7 9 0,20-28 0,-18 25 0,17-20 0,-29 38 0,9-10 0,24-22 0,-29 29 0,-1 1 0,0-1 0,0 0 0,0 0 0,0-1 0,4-8 0,-2 3 0,-4 6 0,0 0 0,0 0 0,2-8 0,3-7 0,2 0 0,34-90 0,-38 95 0,-4 10 0,1-1 0,0 1 0,5-10 0,4-5 0,-5 10 0,0 0 0,0 0 0,-1-1 0,-1 0 0,5-15 0,-4 5 0,1 0 0,1 1 0,1 0 0,15-29 0,-8 16 0,-10 22 0,1-1 0,8-13 0,-4 9 0,1 2 0,-1-1 0,-1 0 0,-1-1 0,8-19 0,-10 18 0,2 0 0,0 0 0,2 1 0,16-25 0,-7 14 0,-15 19 0,0 1 0,0-1 0,-1 0 0,0 0 0,4-14 0,4-44 0,-7 30 0,9-58 0,0 43 0,-2 10 0,4-21 0,-8 35 0,0-1 0,-2 0 0,3-51 0,-7 65 0,0 1 0,1 0 0,7-23 0,0-3 0,7-30 0,-2 15 0,-13 46 0,3-12 0,4-41 0,-8 46 0,1-1 0,1 1 0,1-1 0,0 1 0,6-19 0,0 9 0,31-95 0,12-12 0,-18 49 0,-20 45 0,14-65 0,23-106 0,-15 114 0,-10 29 0,3-15 0,78-229 0,-97 278 0,2-7 0,1 2 0,19-39 0,-26 63 0,9-15 0,17-47 0,8-73 0,-10 33 0,32-112 0,-24 84 0,-9 28 0,23-78 0,-29 131 0,40-132 0,-31 35 3,-18 79-27,26-67-73,-27 104 87,-9 29 10,-1 1 0,0-1 0,0-15 0,-1-42 0,-2 60 0,0 11 0,0 0 0,-1 0 0,1 0 0,0-1 0,0 1 0,0 0 0,0 0 0,0 0 0,0 0 0,0 0 0,0 0 0,0 0 0,0-1 0,0 1 0,0 0 0,0 0 0,0 0 0,-1 0 0,1 0 0,0 0 0,0 0 0,0 0 0,0 0 0,0 0 0,0 0 0,0-1 0,-1 1 0,1 0 0,0 0 0,0 0 0,0 0 0,0 0 0,0 0 0,-1 0 0,1 0 0,0 0 0,0 0 0,0 0 0,0 0 0,0 0 0,0 0 0,-1 1 0,1-1 0,0 0 0,0 0 0,0 0 0,0 0 0,0 0 0,0 0 0,0 0 0,0 0 0,-1 0 0,1 1 0,-6 4 0,-14 25 0,15-21 0,0 0 0,-1 0 0,0 0 0,-1-1 0,0 0 0,-13 12 0,-9 6 0,0-2 0,2 2 0,-36 43 0,52-55-205,-38 56-4326,45-65 1597,4-5 2578,-1 0 0,1 1 1,0-1-1,-1 1 0,1-1 1,0 1-1,0-1 0,-1 1 1,1-1-1,0 1 0,0-1 1,0 1-1,0 0 0,0-1 1,0 1-1,-1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6:05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7424,'0'0'10858,"1"3"-9685,5 34-778,22 64 0,-11-55-1302,31 60 0,-39-88-2307,0 1 0,9 31 0,-4-3-1607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5:16:0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9984,'5'15'1024,"-5"-15"-978,0 0 0,0 1 0,0-1 0,0 0 0,0 0 0,1 0 0,-1 1 0,0-1 1,0 0-1,0 0 0,0 0 0,0 0 0,0 1 0,0-1 0,0 0 0,1 0 0,-1 0 0,0 0 1,0 0-1,0 1 0,0-1 0,0 0 0,1 0 0,-1 0 0,0 0 0,0 0 0,0 0 0,1 0 0,-1 0 1,0 0-1,0 0 0,0 0 0,1 0 0,-1 1 0,3-6 2060,-2 4-1345,2 4-611,-2 0 1,1 0 0,2 7-1,7 10 719,8 11-334,-1 1 0,15 38 0,21 71 463,-45-113-540,9 23 385,-18-51-835,0 1-1,1-1 1,-1 1-1,0-1 1,1 1-1,-1-1 0,1 1 1,-1-1-1,1 1 1,-1-1-1,1 0 1,-1 1-1,1-1 1,-1 0-1,1 1 0,0-1 1,-1 0-1,1 0 1,-1 0-1,1 1 1,0-1-1,-1 0 0,1 0 1,0 0-1,-1 0 1,1 0-1,-1 0 1,1 0-1,0 0 1,-1-1-1,1 1 0,0 0 1,-1 0-1,1 0 1,-1-1-1,1 1 1,0-1-1,3 0 69,-1-1-1,1 0 1,-1-1 0,5-3 0,2-3-29,0-2 0,-1 0 0,0 0 0,-1 0 0,11-20 0,-8 13 33,78-110 374,10-15-1526,-96 136 314,3-1-2652,-1-1 1,6-17-1,-3 4-2392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12:09:33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38,'8'0,"0"-1,0-1,0 0,0 0,0 0,10-6,-9 4,0 1,1 0,-1 0,11-1,49 0,73 5,-42 1,-67-1,1 1,41 9,-52-8,1-2,43-1,22 0,-34 13,-42-10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12:10:25.5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2,'33'0,"-1"-1,1 1,-1 2,58 11,-27 0,98 6,-80-8,-45-6,57 2,-64-5,1 0,39 9,-52-8,38 3,-1-2,96-6,-41-1,1009 3,-1101 1,0 1,32 7,31 4,-12-15,-52 0,-1 1,0 1,1 0,-1 1,1 0,-1 2,0 0,0 0,21 9,-20-6,0 0,0-1,1-1,0 0,-1-2,33 2,37 7,-6-2,-80-9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12:11:31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1,'52'1,"0"2,61 11,44 7,-115-14,5 1,52 17,-26-5,2-3,80 8,-140-22,0 1,0 0,19 9,30 8,214 50,-234-59,1-4,-37-7,1 0,-1 0,1 1,-1 0,0 1,14 6,-17-5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90.png"/><Relationship Id="rId7" Type="http://schemas.openxmlformats.org/officeDocument/2006/relationships/image" Target="../media/image93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970.png"/><Relationship Id="rId5" Type="http://schemas.openxmlformats.org/officeDocument/2006/relationships/image" Target="../media/image910.png"/><Relationship Id="rId10" Type="http://schemas.openxmlformats.org/officeDocument/2006/relationships/image" Target="../media/image960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610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" Type="http://schemas.openxmlformats.org/officeDocument/2006/relationships/image" Target="../media/image5.png"/><Relationship Id="rId21" Type="http://schemas.openxmlformats.org/officeDocument/2006/relationships/image" Target="../media/image13.png"/><Relationship Id="rId34" Type="http://schemas.openxmlformats.org/officeDocument/2006/relationships/image" Target="../media/image26.png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33" Type="http://schemas.openxmlformats.org/officeDocument/2006/relationships/image" Target="../media/image25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.png"/><Relationship Id="rId32" Type="http://schemas.openxmlformats.org/officeDocument/2006/relationships/image" Target="../media/image24.png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9" Type="http://schemas.openxmlformats.org/officeDocument/2006/relationships/image" Target="../media/image11.png"/><Relationship Id="rId31" Type="http://schemas.openxmlformats.org/officeDocument/2006/relationships/image" Target="../media/image23.png"/><Relationship Id="rId4" Type="http://schemas.openxmlformats.org/officeDocument/2006/relationships/customXml" Target="../ink/ink1.xml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customXml" Target="../ink/ink2.xml"/><Relationship Id="rId21" Type="http://schemas.openxmlformats.org/officeDocument/2006/relationships/image" Target="../media/image35.png"/><Relationship Id="rId34" Type="http://schemas.openxmlformats.org/officeDocument/2006/relationships/image" Target="../media/image44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customXml" Target="../ink/ink6.xml"/><Relationship Id="rId2" Type="http://schemas.openxmlformats.org/officeDocument/2006/relationships/image" Target="../media/image4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.png"/><Relationship Id="rId32" Type="http://schemas.openxmlformats.org/officeDocument/2006/relationships/image" Target="../media/image43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9" Type="http://schemas.openxmlformats.org/officeDocument/2006/relationships/image" Target="../media/image33.png"/><Relationship Id="rId31" Type="http://schemas.openxmlformats.org/officeDocument/2006/relationships/customXml" Target="../ink/ink5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customXml" Target="../ink/ink3.xml"/><Relationship Id="rId30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0.png"/><Relationship Id="rId10" Type="http://schemas.openxmlformats.org/officeDocument/2006/relationships/image" Target="../media/image50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8.xml"/><Relationship Id="rId18" Type="http://schemas.openxmlformats.org/officeDocument/2006/relationships/image" Target="../media/image67.png"/><Relationship Id="rId26" Type="http://schemas.openxmlformats.org/officeDocument/2006/relationships/image" Target="../media/image74.png"/><Relationship Id="rId3" Type="http://schemas.microsoft.com/office/2007/relationships/media" Target="../media/media2.mp4"/><Relationship Id="rId21" Type="http://schemas.openxmlformats.org/officeDocument/2006/relationships/image" Target="../media/image70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video" Target="../media/media1.mp4"/><Relationship Id="rId16" Type="http://schemas.openxmlformats.org/officeDocument/2006/relationships/customXml" Target="../ink/ink9.xml"/><Relationship Id="rId20" Type="http://schemas.openxmlformats.org/officeDocument/2006/relationships/image" Target="../media/image69.png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24" Type="http://schemas.openxmlformats.org/officeDocument/2006/relationships/customXml" Target="../ink/ink10.xml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video" Target="../media/media2.mp4"/><Relationship Id="rId9" Type="http://schemas.openxmlformats.org/officeDocument/2006/relationships/customXml" Target="../ink/ink7.xml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" Type="http://schemas.openxmlformats.org/officeDocument/2006/relationships/image" Target="../media/image76.png"/><Relationship Id="rId21" Type="http://schemas.openxmlformats.org/officeDocument/2006/relationships/customXml" Target="../ink/ink14.xml"/><Relationship Id="rId34" Type="http://schemas.openxmlformats.org/officeDocument/2006/relationships/image" Target="../media/image9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2" Type="http://schemas.openxmlformats.org/officeDocument/2006/relationships/image" Target="../media/image75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5" Type="http://schemas.openxmlformats.org/officeDocument/2006/relationships/image" Target="../media/image78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94.png"/><Relationship Id="rId10" Type="http://schemas.openxmlformats.org/officeDocument/2006/relationships/image" Target="../media/image83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17.xml"/><Relationship Id="rId30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91821" y="1372475"/>
            <a:ext cx="10820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determine types of stationary points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4001611"/>
            <a:ext cx="10973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cs typeface="Arial" panose="020B0604020202020204" pitchFamily="34" charset="0"/>
              </a:rPr>
              <a:t>Determine </a:t>
            </a:r>
            <a:r>
              <a:rPr lang="en-GB" sz="2800" b="1">
                <a:cs typeface="Arial" panose="020B0604020202020204" pitchFamily="34" charset="0"/>
              </a:rPr>
              <a:t>the types </a:t>
            </a:r>
            <a:r>
              <a:rPr lang="en-GB" sz="2800" b="1" dirty="0">
                <a:cs typeface="Arial" panose="020B0604020202020204" pitchFamily="34" charset="0"/>
              </a:rPr>
              <a:t>of stationary points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b="0" dirty="0"/>
              </a:p>
              <a:p>
                <a:pPr marL="457200" indent="-457200" algn="just">
                  <a:buAutoNum type="alphaLcParenR"/>
                </a:pPr>
                <a:r>
                  <a:rPr lang="en-US" sz="2000" dirty="0"/>
                  <a:t>Find the minimum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indent="-457200" algn="just">
                  <a:buAutoNum type="alphaLcParenR"/>
                </a:pPr>
                <a:r>
                  <a:rPr lang="en-US" sz="2000" dirty="0"/>
                  <a:t>Hence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for all real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  <a:blipFill>
                <a:blip r:embed="rId2"/>
                <a:stretch>
                  <a:fillRect l="-563" t="-11458" b="-1187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BCD28F-EC9C-6479-BF73-188902DA2473}"/>
                  </a:ext>
                </a:extLst>
              </p:cNvPr>
              <p:cNvSpPr txBox="1"/>
              <p:nvPr/>
            </p:nvSpPr>
            <p:spPr>
              <a:xfrm>
                <a:off x="221435" y="1841061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a)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BCD28F-EC9C-6479-BF73-188902DA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5" y="1841061"/>
                <a:ext cx="3419387" cy="276999"/>
              </a:xfrm>
              <a:prstGeom prst="rect">
                <a:avLst/>
              </a:prstGeom>
              <a:blipFill>
                <a:blip r:embed="rId3"/>
                <a:stretch>
                  <a:fillRect l="-4100" t="-28889" b="-5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0E8AB8-7E59-D1CD-7061-D223E1394406}"/>
                  </a:ext>
                </a:extLst>
              </p:cNvPr>
              <p:cNvSpPr txBox="1"/>
              <p:nvPr/>
            </p:nvSpPr>
            <p:spPr>
              <a:xfrm>
                <a:off x="516447" y="2250712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0E8AB8-7E59-D1CD-7061-D223E1394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7" y="2250712"/>
                <a:ext cx="3419387" cy="276999"/>
              </a:xfrm>
              <a:prstGeom prst="rect">
                <a:avLst/>
              </a:prstGeom>
              <a:blipFill>
                <a:blip r:embed="rId4"/>
                <a:stretch>
                  <a:fillRect l="-4278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7466B-182F-4DEB-2CF3-359B4003EBF0}"/>
                  </a:ext>
                </a:extLst>
              </p:cNvPr>
              <p:cNvSpPr txBox="1"/>
              <p:nvPr/>
            </p:nvSpPr>
            <p:spPr>
              <a:xfrm>
                <a:off x="1037962" y="2601893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C7466B-182F-4DEB-2CF3-359B4003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62" y="2601893"/>
                <a:ext cx="3419387" cy="276999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910CA-2553-C7B2-C1A0-76A4CFC10D83}"/>
                  </a:ext>
                </a:extLst>
              </p:cNvPr>
              <p:cNvSpPr txBox="1"/>
              <p:nvPr/>
            </p:nvSpPr>
            <p:spPr>
              <a:xfrm>
                <a:off x="1037962" y="2878892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910CA-2553-C7B2-C1A0-76A4CFC10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62" y="2878892"/>
                <a:ext cx="3419387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82DC24-668C-9761-8746-97EBC1F4F89D}"/>
                  </a:ext>
                </a:extLst>
              </p:cNvPr>
              <p:cNvSpPr txBox="1"/>
              <p:nvPr/>
            </p:nvSpPr>
            <p:spPr>
              <a:xfrm>
                <a:off x="357056" y="3224226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=1−1−0=0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82DC24-668C-9761-8746-97EBC1F4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6" y="3224226"/>
                <a:ext cx="3419387" cy="276999"/>
              </a:xfrm>
              <a:prstGeom prst="rect">
                <a:avLst/>
              </a:prstGeom>
              <a:blipFill>
                <a:blip r:embed="rId7"/>
                <a:stretch>
                  <a:fillRect l="-4286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53CF0-69D0-843B-213E-3F926C1702B8}"/>
                  </a:ext>
                </a:extLst>
              </p:cNvPr>
              <p:cNvSpPr txBox="1"/>
              <p:nvPr/>
            </p:nvSpPr>
            <p:spPr>
              <a:xfrm>
                <a:off x="357055" y="3526679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Minimum value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53CF0-69D0-843B-213E-3F926C170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5" y="3526679"/>
                <a:ext cx="3419387" cy="276999"/>
              </a:xfrm>
              <a:prstGeom prst="rect">
                <a:avLst/>
              </a:prstGeom>
              <a:blipFill>
                <a:blip r:embed="rId8"/>
                <a:stretch>
                  <a:fillRect l="-4286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7EE932-5FFD-A92A-24ED-13A09270B2D0}"/>
                  </a:ext>
                </a:extLst>
              </p:cNvPr>
              <p:cNvSpPr txBox="1"/>
              <p:nvPr/>
            </p:nvSpPr>
            <p:spPr>
              <a:xfrm>
                <a:off x="154323" y="3985058"/>
                <a:ext cx="341938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AutoNum type="alphaLcParenR" startAt="2"/>
                </a:pPr>
                <a:r>
                  <a:rPr lang="en-US" b="0" dirty="0">
                    <a:solidFill>
                      <a:srgbClr val="002060"/>
                    </a:solidFill>
                  </a:rPr>
                  <a:t>Since the minimum value is 0,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7EE932-5FFD-A92A-24ED-13A09270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23" y="3985058"/>
                <a:ext cx="3419387" cy="553998"/>
              </a:xfrm>
              <a:prstGeom prst="rect">
                <a:avLst/>
              </a:prstGeom>
              <a:blipFill>
                <a:blip r:embed="rId9"/>
                <a:stretch>
                  <a:fillRect l="-4100" t="-14286" b="-16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8BB3FC-1434-2EBC-6326-F2F44D38E263}"/>
                  </a:ext>
                </a:extLst>
              </p:cNvPr>
              <p:cNvSpPr txBox="1"/>
              <p:nvPr/>
            </p:nvSpPr>
            <p:spPr>
              <a:xfrm>
                <a:off x="281556" y="4638381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8BB3FC-1434-2EBC-6326-F2F44D38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6" y="4638381"/>
                <a:ext cx="3419387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C5867C-D215-6CEA-7C9B-FB84B1427177}"/>
                  </a:ext>
                </a:extLst>
              </p:cNvPr>
              <p:cNvSpPr txBox="1"/>
              <p:nvPr/>
            </p:nvSpPr>
            <p:spPr>
              <a:xfrm>
                <a:off x="221435" y="4959734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≥1+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C5867C-D215-6CEA-7C9B-FB84B1427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5" y="4959734"/>
                <a:ext cx="3419387" cy="276999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9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Find the local maximum and local minimum points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+1−2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000" b="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  <a:blipFill>
                <a:blip r:embed="rId2"/>
                <a:stretch>
                  <a:fillRect l="-512" t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AE71C-D540-C90D-94D5-9B61F288DB63}"/>
                  </a:ext>
                </a:extLst>
              </p:cNvPr>
              <p:cNvSpPr txBox="1"/>
              <p:nvPr/>
            </p:nvSpPr>
            <p:spPr>
              <a:xfrm>
                <a:off x="378751" y="1129406"/>
                <a:ext cx="3419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AE71C-D540-C90D-94D5-9B61F288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51" y="1129406"/>
                <a:ext cx="3419387" cy="276999"/>
              </a:xfrm>
              <a:prstGeom prst="rect">
                <a:avLst/>
              </a:prstGeom>
              <a:blipFill>
                <a:blip r:embed="rId3"/>
                <a:stretch>
                  <a:fillRect l="-1604" t="-2174" b="-326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F099D-EE5C-AF1F-414E-6A55C9641FE3}"/>
                  </a:ext>
                </a:extLst>
              </p:cNvPr>
              <p:cNvSpPr txBox="1"/>
              <p:nvPr/>
            </p:nvSpPr>
            <p:spPr>
              <a:xfrm>
                <a:off x="201814" y="1575681"/>
                <a:ext cx="41833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F099D-EE5C-AF1F-414E-6A55C9641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14" y="1575681"/>
                <a:ext cx="4183372" cy="276999"/>
              </a:xfrm>
              <a:prstGeom prst="rect">
                <a:avLst/>
              </a:prstGeom>
              <a:blipFill>
                <a:blip r:embed="rId4"/>
                <a:stretch>
                  <a:fillRect l="-3353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D68CA6-A0EC-B6F3-DB9E-B9DC79765523}"/>
                  </a:ext>
                </a:extLst>
              </p:cNvPr>
              <p:cNvSpPr txBox="1"/>
              <p:nvPr/>
            </p:nvSpPr>
            <p:spPr>
              <a:xfrm>
                <a:off x="713048" y="1883456"/>
                <a:ext cx="41833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D68CA6-A0EC-B6F3-DB9E-B9DC79765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8" y="1883456"/>
                <a:ext cx="4183372" cy="276999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A079AC-CBFA-76DC-9F54-C9F77FA3DA27}"/>
                  </a:ext>
                </a:extLst>
              </p:cNvPr>
              <p:cNvSpPr txBox="1"/>
              <p:nvPr/>
            </p:nvSpPr>
            <p:spPr>
              <a:xfrm>
                <a:off x="713048" y="2209633"/>
                <a:ext cx="41833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   1−2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A079AC-CBFA-76DC-9F54-C9F77FA3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8" y="2209633"/>
                <a:ext cx="4183372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99757A-A0B7-78C8-2321-FB0081B47BEA}"/>
                  </a:ext>
                </a:extLst>
              </p:cNvPr>
              <p:cNvSpPr txBox="1"/>
              <p:nvPr/>
            </p:nvSpPr>
            <p:spPr>
              <a:xfrm>
                <a:off x="575397" y="2535810"/>
                <a:ext cx="4183372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99757A-A0B7-78C8-2321-FB0081B47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7" y="2535810"/>
                <a:ext cx="4183372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463F1-EC0F-FF7E-BB38-0363B271FED5}"/>
                  </a:ext>
                </a:extLst>
              </p:cNvPr>
              <p:cNvSpPr txBox="1"/>
              <p:nvPr/>
            </p:nvSpPr>
            <p:spPr>
              <a:xfrm>
                <a:off x="804079" y="3114874"/>
                <a:ext cx="2000655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463F1-EC0F-FF7E-BB38-0363B271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9" y="3114874"/>
                <a:ext cx="200065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DC2ED5-5604-5A94-2102-45B4A5DA4961}"/>
                  </a:ext>
                </a:extLst>
              </p:cNvPr>
              <p:cNvSpPr txBox="1"/>
              <p:nvPr/>
            </p:nvSpPr>
            <p:spPr>
              <a:xfrm>
                <a:off x="2460814" y="3103592"/>
                <a:ext cx="2000655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DC2ED5-5604-5A94-2102-45B4A5DA4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14" y="3103592"/>
                <a:ext cx="200065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3E2140-F98D-6085-E59C-FFE7C1C66DFD}"/>
                  </a:ext>
                </a:extLst>
              </p:cNvPr>
              <p:cNvSpPr txBox="1"/>
              <p:nvPr/>
            </p:nvSpPr>
            <p:spPr>
              <a:xfrm>
                <a:off x="408258" y="4190908"/>
                <a:ext cx="3770484" cy="544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+1−2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3E2140-F98D-6085-E59C-FFE7C1C66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58" y="4190908"/>
                <a:ext cx="3770484" cy="5445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D3F388-115C-652C-D710-B5B496475DA9}"/>
                  </a:ext>
                </a:extLst>
              </p:cNvPr>
              <p:cNvSpPr txBox="1"/>
              <p:nvPr/>
            </p:nvSpPr>
            <p:spPr>
              <a:xfrm>
                <a:off x="292845" y="3737544"/>
                <a:ext cx="2000655" cy="369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D3F388-115C-652C-D710-B5B49647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5" y="3737544"/>
                <a:ext cx="2000655" cy="369140"/>
              </a:xfrm>
              <a:prstGeom prst="rect">
                <a:avLst/>
              </a:prstGeom>
              <a:blipFill>
                <a:blip r:embed="rId11"/>
                <a:stretch>
                  <a:fillRect l="-7012" t="-11475" b="-229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A7D2A-21A4-455F-13EA-53BC468BBC6F}"/>
                  </a:ext>
                </a:extLst>
              </p:cNvPr>
              <p:cNvSpPr txBox="1"/>
              <p:nvPr/>
            </p:nvSpPr>
            <p:spPr>
              <a:xfrm>
                <a:off x="420620" y="4739190"/>
                <a:ext cx="3770484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+1−2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A7D2A-21A4-455F-13EA-53BC468BB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0" y="4739190"/>
                <a:ext cx="3770484" cy="622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D66610-BB3C-1DBC-3DFE-E614B8E0BCDE}"/>
                  </a:ext>
                </a:extLst>
              </p:cNvPr>
              <p:cNvSpPr txBox="1"/>
              <p:nvPr/>
            </p:nvSpPr>
            <p:spPr>
              <a:xfrm>
                <a:off x="3092454" y="4819640"/>
                <a:ext cx="919107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D66610-BB3C-1DBC-3DFE-E614B8E0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454" y="4819640"/>
                <a:ext cx="919107" cy="5186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FD68A0-0A19-C7C1-B865-C1808005CED9}"/>
                  </a:ext>
                </a:extLst>
              </p:cNvPr>
              <p:cNvSpPr txBox="1"/>
              <p:nvPr/>
            </p:nvSpPr>
            <p:spPr>
              <a:xfrm>
                <a:off x="292844" y="5557918"/>
                <a:ext cx="2000655" cy="369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FD68A0-0A19-C7C1-B865-C1808005C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4" y="5557918"/>
                <a:ext cx="2000655" cy="369140"/>
              </a:xfrm>
              <a:prstGeom prst="rect">
                <a:avLst/>
              </a:prstGeom>
              <a:blipFill>
                <a:blip r:embed="rId14"/>
                <a:stretch>
                  <a:fillRect l="-7012" t="-11667" b="-2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28567A-DE2D-94F2-3617-A737C545A9D5}"/>
                  </a:ext>
                </a:extLst>
              </p:cNvPr>
              <p:cNvSpPr txBox="1"/>
              <p:nvPr/>
            </p:nvSpPr>
            <p:spPr>
              <a:xfrm>
                <a:off x="425745" y="5991548"/>
                <a:ext cx="3770484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28567A-DE2D-94F2-3617-A737C545A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45" y="5991548"/>
                <a:ext cx="3770484" cy="6223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6F72EE-62FE-4BE4-FA67-2CEC73A8117E}"/>
                  </a:ext>
                </a:extLst>
              </p:cNvPr>
              <p:cNvSpPr txBox="1"/>
              <p:nvPr/>
            </p:nvSpPr>
            <p:spPr>
              <a:xfrm>
                <a:off x="5282565" y="1280430"/>
                <a:ext cx="2000655" cy="369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6F72EE-62FE-4BE4-FA67-2CEC73A81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65" y="1280430"/>
                <a:ext cx="2000655" cy="369140"/>
              </a:xfrm>
              <a:prstGeom prst="rect">
                <a:avLst/>
              </a:prstGeom>
              <a:blipFill>
                <a:blip r:embed="rId16"/>
                <a:stretch>
                  <a:fillRect l="-7317" t="-11475" b="-229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096077-2960-A0AD-E650-859BF8112CF1}"/>
                  </a:ext>
                </a:extLst>
              </p:cNvPr>
              <p:cNvSpPr txBox="1"/>
              <p:nvPr/>
            </p:nvSpPr>
            <p:spPr>
              <a:xfrm>
                <a:off x="5545613" y="1672570"/>
                <a:ext cx="3770484" cy="544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+1−2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096077-2960-A0AD-E650-859BF811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613" y="1672570"/>
                <a:ext cx="3770484" cy="5445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6BCDC0-5888-8F24-4518-41F3EDA968E3}"/>
                  </a:ext>
                </a:extLst>
              </p:cNvPr>
              <p:cNvSpPr txBox="1"/>
              <p:nvPr/>
            </p:nvSpPr>
            <p:spPr>
              <a:xfrm>
                <a:off x="8728724" y="1852680"/>
                <a:ext cx="9191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6BCDC0-5888-8F24-4518-41F3EDA9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724" y="1852680"/>
                <a:ext cx="919107" cy="276999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E3C3B6-A4F8-8410-FFCF-FEE9C68027E3}"/>
                  </a:ext>
                </a:extLst>
              </p:cNvPr>
              <p:cNvSpPr txBox="1"/>
              <p:nvPr/>
            </p:nvSpPr>
            <p:spPr>
              <a:xfrm>
                <a:off x="5134930" y="2308577"/>
                <a:ext cx="2595603" cy="391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E3C3B6-A4F8-8410-FFCF-FEE9C68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930" y="2308577"/>
                <a:ext cx="2595603" cy="391710"/>
              </a:xfrm>
              <a:prstGeom prst="rect">
                <a:avLst/>
              </a:prstGeom>
              <a:blipFill>
                <a:blip r:embed="rId19"/>
                <a:stretch>
                  <a:fillRect l="-5399" t="-4688" b="-218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A5F2AF-98F6-BB18-DE88-2EA6E31CC46B}"/>
                  </a:ext>
                </a:extLst>
              </p:cNvPr>
              <p:cNvSpPr txBox="1"/>
              <p:nvPr/>
            </p:nvSpPr>
            <p:spPr>
              <a:xfrm>
                <a:off x="5559782" y="2659576"/>
                <a:ext cx="3770484" cy="677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+1−2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A5F2AF-98F6-BB18-DE88-2EA6E31C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82" y="2659576"/>
                <a:ext cx="3770484" cy="6770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817AA-8CCD-747F-7796-D057179554C4}"/>
                  </a:ext>
                </a:extLst>
              </p:cNvPr>
              <p:cNvSpPr txBox="1"/>
              <p:nvPr/>
            </p:nvSpPr>
            <p:spPr>
              <a:xfrm>
                <a:off x="8856543" y="3055409"/>
                <a:ext cx="9191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817AA-8CCD-747F-7796-D0571795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3" y="3055409"/>
                <a:ext cx="919107" cy="276999"/>
              </a:xfrm>
              <a:prstGeom prst="rect">
                <a:avLst/>
              </a:prstGeom>
              <a:blipFill>
                <a:blip r:embed="rId2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70E7005-7C28-A193-2C65-BA6903B242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782847"/>
                  </p:ext>
                </p:extLst>
              </p:nvPr>
            </p:nvGraphicFramePr>
            <p:xfrm>
              <a:off x="4473793" y="3403916"/>
              <a:ext cx="6500613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5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998397013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255113531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1073678455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3567829762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70E7005-7C28-A193-2C65-BA6903B242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782847"/>
                  </p:ext>
                </p:extLst>
              </p:nvPr>
            </p:nvGraphicFramePr>
            <p:xfrm>
              <a:off x="4473793" y="3403916"/>
              <a:ext cx="6500613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5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998397013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2255113531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1073678455"/>
                        </a:ext>
                      </a:extLst>
                    </a:gridCol>
                    <a:gridCol w="637229">
                      <a:extLst>
                        <a:ext uri="{9D8B030D-6E8A-4147-A177-3AD203B41FA5}">
                          <a16:colId xmlns:a16="http://schemas.microsoft.com/office/drawing/2014/main" val="3567829762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794" t="-926" r="-749206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20000" t="-926" r="-700000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420000" t="-926" r="-500000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19048" t="-926" r="-300952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826923" t="-926" r="-102885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794" t="-100000" r="-749206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20000" t="-100000" r="-700000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420000" t="-100000" r="-500000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19048" t="-100000" r="-300952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826923" t="-100000" r="-102885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8D0A4E-770E-DD07-76CA-3136ED45A357}"/>
                  </a:ext>
                </a:extLst>
              </p:cNvPr>
              <p:cNvSpPr txBox="1"/>
              <p:nvPr/>
            </p:nvSpPr>
            <p:spPr>
              <a:xfrm>
                <a:off x="5175868" y="4254694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8D0A4E-770E-DD07-76CA-3136ED45A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68" y="4254694"/>
                <a:ext cx="768762" cy="276999"/>
              </a:xfrm>
              <a:prstGeom prst="rect">
                <a:avLst/>
              </a:prstGeom>
              <a:blipFill>
                <a:blip r:embed="rId2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67B1-15CB-D328-2C60-4B29F82920A7}"/>
                  </a:ext>
                </a:extLst>
              </p:cNvPr>
              <p:cNvSpPr txBox="1"/>
              <p:nvPr/>
            </p:nvSpPr>
            <p:spPr>
              <a:xfrm>
                <a:off x="6436808" y="425469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67B1-15CB-D328-2C60-4B29F8292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08" y="4254693"/>
                <a:ext cx="768762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E43720-02B7-66CB-3617-179BC3DD634A}"/>
                  </a:ext>
                </a:extLst>
              </p:cNvPr>
              <p:cNvSpPr txBox="1"/>
              <p:nvPr/>
            </p:nvSpPr>
            <p:spPr>
              <a:xfrm>
                <a:off x="7766570" y="4263766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E43720-02B7-66CB-3617-179BC3DD6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570" y="4263766"/>
                <a:ext cx="768762" cy="276999"/>
              </a:xfrm>
              <a:prstGeom prst="rect">
                <a:avLst/>
              </a:prstGeom>
              <a:blipFill>
                <a:blip r:embed="rId2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747015-0778-2001-777C-FD61E36CF5BC}"/>
                  </a:ext>
                </a:extLst>
              </p:cNvPr>
              <p:cNvSpPr txBox="1"/>
              <p:nvPr/>
            </p:nvSpPr>
            <p:spPr>
              <a:xfrm>
                <a:off x="8972653" y="4216669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747015-0778-2001-777C-FD61E36CF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653" y="4216669"/>
                <a:ext cx="768762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1A0FD3-3674-BC72-8164-FD591C5386E8}"/>
                  </a:ext>
                </a:extLst>
              </p:cNvPr>
              <p:cNvSpPr txBox="1"/>
              <p:nvPr/>
            </p:nvSpPr>
            <p:spPr>
              <a:xfrm>
                <a:off x="10222224" y="4232918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1A0FD3-3674-BC72-8164-FD591C53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224" y="4232918"/>
                <a:ext cx="768762" cy="276999"/>
              </a:xfrm>
              <a:prstGeom prst="rect">
                <a:avLst/>
              </a:prstGeom>
              <a:blipFill>
                <a:blip r:embed="rId2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DA2021-C2EA-58D0-E3F5-F424D28E8F7F}"/>
              </a:ext>
            </a:extLst>
          </p:cNvPr>
          <p:cNvCxnSpPr/>
          <p:nvPr/>
        </p:nvCxnSpPr>
        <p:spPr>
          <a:xfrm>
            <a:off x="5944630" y="4897387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9B0FB0-F9E3-8D4B-ABAC-28F5B41DCC19}"/>
              </a:ext>
            </a:extLst>
          </p:cNvPr>
          <p:cNvCxnSpPr/>
          <p:nvPr/>
        </p:nvCxnSpPr>
        <p:spPr>
          <a:xfrm>
            <a:off x="6610724" y="4897387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38831A-F337-51F0-2596-305EEC38F054}"/>
              </a:ext>
            </a:extLst>
          </p:cNvPr>
          <p:cNvCxnSpPr/>
          <p:nvPr/>
        </p:nvCxnSpPr>
        <p:spPr>
          <a:xfrm flipV="1">
            <a:off x="5344433" y="4931418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CB48AB-E2FB-1B25-12C9-7C697E11D971}"/>
              </a:ext>
            </a:extLst>
          </p:cNvPr>
          <p:cNvCxnSpPr/>
          <p:nvPr/>
        </p:nvCxnSpPr>
        <p:spPr>
          <a:xfrm>
            <a:off x="7224134" y="5173651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380260-2D10-E6F7-E4CE-712CE3559763}"/>
              </a:ext>
            </a:extLst>
          </p:cNvPr>
          <p:cNvCxnSpPr/>
          <p:nvPr/>
        </p:nvCxnSpPr>
        <p:spPr>
          <a:xfrm flipV="1">
            <a:off x="7915432" y="4838577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B95CE6-5252-DAE3-26FB-13CB4D265F1F}"/>
              </a:ext>
            </a:extLst>
          </p:cNvPr>
          <p:cNvCxnSpPr/>
          <p:nvPr/>
        </p:nvCxnSpPr>
        <p:spPr>
          <a:xfrm>
            <a:off x="8439689" y="4881653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5B118D-D81C-19D7-EC68-EDEDA5FD78D1}"/>
              </a:ext>
            </a:extLst>
          </p:cNvPr>
          <p:cNvCxnSpPr/>
          <p:nvPr/>
        </p:nvCxnSpPr>
        <p:spPr>
          <a:xfrm>
            <a:off x="9105783" y="4881653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44A4FA-7860-622A-1A4F-FBCE5DDC5C26}"/>
              </a:ext>
            </a:extLst>
          </p:cNvPr>
          <p:cNvCxnSpPr/>
          <p:nvPr/>
        </p:nvCxnSpPr>
        <p:spPr>
          <a:xfrm>
            <a:off x="9719193" y="5157917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A9040B-29B2-3DAD-EF52-9E6243910C8E}"/>
              </a:ext>
            </a:extLst>
          </p:cNvPr>
          <p:cNvCxnSpPr/>
          <p:nvPr/>
        </p:nvCxnSpPr>
        <p:spPr>
          <a:xfrm flipV="1">
            <a:off x="10410491" y="4822843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4B2AEA-2D50-00E4-4EE2-E19A7C50698E}"/>
                  </a:ext>
                </a:extLst>
              </p:cNvPr>
              <p:cNvSpPr txBox="1"/>
              <p:nvPr/>
            </p:nvSpPr>
            <p:spPr>
              <a:xfrm>
                <a:off x="4626358" y="5555079"/>
                <a:ext cx="4410870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Local Max: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4B2AEA-2D50-00E4-4EE2-E19A7C50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358" y="5555079"/>
                <a:ext cx="4410870" cy="414537"/>
              </a:xfrm>
              <a:prstGeom prst="rect">
                <a:avLst/>
              </a:prstGeom>
              <a:blipFill>
                <a:blip r:embed="rId28"/>
                <a:stretch>
                  <a:fillRect l="-3320" t="-1471" b="-191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34296D-4BAF-E586-B679-AF843F57A84A}"/>
                  </a:ext>
                </a:extLst>
              </p:cNvPr>
              <p:cNvSpPr txBox="1"/>
              <p:nvPr/>
            </p:nvSpPr>
            <p:spPr>
              <a:xfrm>
                <a:off x="4694913" y="6152122"/>
                <a:ext cx="4410870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Local Min: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,−3</m:t>
                        </m:r>
                      </m:e>
                    </m:d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34296D-4BAF-E586-B679-AF843F57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913" y="6152122"/>
                <a:ext cx="4410870" cy="414537"/>
              </a:xfrm>
              <a:prstGeom prst="rect">
                <a:avLst/>
              </a:prstGeom>
              <a:blipFill>
                <a:blip r:embed="rId29"/>
                <a:stretch>
                  <a:fillRect l="-3177" t="-1471" b="-191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9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0F745-94AD-9C65-B2FB-1A93F15A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43" y="0"/>
            <a:ext cx="8715375" cy="3084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941C35-9C48-32BA-0D24-2398D27FE798}"/>
                  </a:ext>
                </a:extLst>
              </p:cNvPr>
              <p:cNvSpPr txBox="1"/>
              <p:nvPr/>
            </p:nvSpPr>
            <p:spPr>
              <a:xfrm>
                <a:off x="162712" y="3036995"/>
                <a:ext cx="4073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A dilation of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parallel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axis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941C35-9C48-32BA-0D24-2398D27F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12" y="3036995"/>
                <a:ext cx="4073728" cy="276999"/>
              </a:xfrm>
              <a:prstGeom prst="rect">
                <a:avLst/>
              </a:prstGeom>
              <a:blipFill>
                <a:blip r:embed="rId3"/>
                <a:stretch>
                  <a:fillRect l="-3593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3FBEF-96F2-006E-C61A-8E5BE80B0B80}"/>
                  </a:ext>
                </a:extLst>
              </p:cNvPr>
              <p:cNvSpPr txBox="1"/>
              <p:nvPr/>
            </p:nvSpPr>
            <p:spPr>
              <a:xfrm>
                <a:off x="-114125" y="4440939"/>
                <a:ext cx="24378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3FBEF-96F2-006E-C61A-8E5BE80B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25" y="4440939"/>
                <a:ext cx="2437875" cy="276999"/>
              </a:xfrm>
              <a:prstGeom prst="rect">
                <a:avLst/>
              </a:prstGeom>
              <a:blipFill>
                <a:blip r:embed="rId4"/>
                <a:stretch>
                  <a:fillRect t="-4444"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17E33-A278-7375-E2A5-87F2AA1A612D}"/>
                  </a:ext>
                </a:extLst>
              </p:cNvPr>
              <p:cNvSpPr txBox="1"/>
              <p:nvPr/>
            </p:nvSpPr>
            <p:spPr>
              <a:xfrm>
                <a:off x="-114125" y="4845008"/>
                <a:ext cx="24378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17E33-A278-7375-E2A5-87F2AA1A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25" y="4845008"/>
                <a:ext cx="2437875" cy="276999"/>
              </a:xfrm>
              <a:prstGeom prst="rect">
                <a:avLst/>
              </a:prstGeom>
              <a:blipFill>
                <a:blip r:embed="rId5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32956C-DE97-9C64-5C2E-15A346F37B30}"/>
                  </a:ext>
                </a:extLst>
              </p:cNvPr>
              <p:cNvSpPr txBox="1"/>
              <p:nvPr/>
            </p:nvSpPr>
            <p:spPr>
              <a:xfrm>
                <a:off x="-114126" y="5218612"/>
                <a:ext cx="24378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32956C-DE97-9C64-5C2E-15A346F3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26" y="5218612"/>
                <a:ext cx="2437875" cy="276999"/>
              </a:xfrm>
              <a:prstGeom prst="rect">
                <a:avLst/>
              </a:prstGeom>
              <a:blipFill>
                <a:blip r:embed="rId6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C0F85-4A19-62C9-6EE4-137C7D302F20}"/>
                  </a:ext>
                </a:extLst>
              </p:cNvPr>
              <p:cNvSpPr txBox="1"/>
              <p:nvPr/>
            </p:nvSpPr>
            <p:spPr>
              <a:xfrm>
                <a:off x="224232" y="3344771"/>
                <a:ext cx="38052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Multiply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coordinates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C0F85-4A19-62C9-6EE4-137C7D30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32" y="3344771"/>
                <a:ext cx="3805281" cy="276999"/>
              </a:xfrm>
              <a:prstGeom prst="rect">
                <a:avLst/>
              </a:prstGeom>
              <a:blipFill>
                <a:blip r:embed="rId7"/>
                <a:stretch>
                  <a:fillRect l="-1763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0563F-F004-DFE8-E4B9-628E917F8C2D}"/>
                  </a:ext>
                </a:extLst>
              </p:cNvPr>
              <p:cNvSpPr txBox="1"/>
              <p:nvPr/>
            </p:nvSpPr>
            <p:spPr>
              <a:xfrm>
                <a:off x="4601977" y="3084377"/>
                <a:ext cx="407372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A translation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units in the positive direction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axis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0563F-F004-DFE8-E4B9-628E917F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977" y="3084377"/>
                <a:ext cx="4073728" cy="553998"/>
              </a:xfrm>
              <a:prstGeom prst="rect">
                <a:avLst/>
              </a:prstGeom>
              <a:blipFill>
                <a:blip r:embed="rId8"/>
                <a:stretch>
                  <a:fillRect l="-3593" t="-14286" b="-241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77E6FD-3283-40AB-C5FC-D65C2DD487DD}"/>
                  </a:ext>
                </a:extLst>
              </p:cNvPr>
              <p:cNvSpPr txBox="1"/>
              <p:nvPr/>
            </p:nvSpPr>
            <p:spPr>
              <a:xfrm>
                <a:off x="4601977" y="3604855"/>
                <a:ext cx="38052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add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coordinates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77E6FD-3283-40AB-C5FC-D65C2DD4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977" y="3604855"/>
                <a:ext cx="3805281" cy="276999"/>
              </a:xfrm>
              <a:prstGeom prst="rect">
                <a:avLst/>
              </a:prstGeom>
              <a:blipFill>
                <a:blip r:embed="rId9"/>
                <a:stretch>
                  <a:fillRect l="-1763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01354-4C22-690A-7C83-D84B8D55C10A}"/>
                  </a:ext>
                </a:extLst>
              </p:cNvPr>
              <p:cNvSpPr txBox="1"/>
              <p:nvPr/>
            </p:nvSpPr>
            <p:spPr>
              <a:xfrm>
                <a:off x="1591638" y="4456172"/>
                <a:ext cx="24378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01354-4C22-690A-7C83-D84B8D55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638" y="4456172"/>
                <a:ext cx="2437875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16ED9-55F2-EA1C-6467-6100941EFD6C}"/>
                  </a:ext>
                </a:extLst>
              </p:cNvPr>
              <p:cNvSpPr txBox="1"/>
              <p:nvPr/>
            </p:nvSpPr>
            <p:spPr>
              <a:xfrm>
                <a:off x="1591637" y="4829775"/>
                <a:ext cx="24378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16ED9-55F2-EA1C-6467-6100941EF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637" y="4829775"/>
                <a:ext cx="2437875" cy="276999"/>
              </a:xfrm>
              <a:prstGeom prst="rect">
                <a:avLst/>
              </a:prstGeom>
              <a:blipFill>
                <a:blip r:embed="rId11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19887-0D34-2C7F-5681-338F5A08E14E}"/>
                  </a:ext>
                </a:extLst>
              </p:cNvPr>
              <p:cNvSpPr txBox="1"/>
              <p:nvPr/>
            </p:nvSpPr>
            <p:spPr>
              <a:xfrm>
                <a:off x="1591636" y="5233844"/>
                <a:ext cx="24378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19887-0D34-2C7F-5681-338F5A08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636" y="5233844"/>
                <a:ext cx="2437875" cy="276999"/>
              </a:xfrm>
              <a:prstGeom prst="rect">
                <a:avLst/>
              </a:prstGeom>
              <a:blipFill>
                <a:blip r:embed="rId1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Ex 5E exclude Q20, 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124" y="898257"/>
            <a:ext cx="4629796" cy="2962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EDC5D1-9C77-5649-B9DF-42B841A4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58" y="432464"/>
            <a:ext cx="8479614" cy="8611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Stationary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81321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3200" dirty="0"/>
              <a:t>Activating Prior Knowledge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590" y="990013"/>
                <a:ext cx="11500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If at point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2400" dirty="0"/>
                  <a:t> is said to be a stationary point.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90" y="990013"/>
                <a:ext cx="11500458" cy="461665"/>
              </a:xfrm>
              <a:prstGeom prst="rect">
                <a:avLst/>
              </a:prstGeom>
              <a:blipFill>
                <a:blip r:embed="rId3"/>
                <a:stretch>
                  <a:fillRect l="-795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30590" y="1369418"/>
            <a:ext cx="684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There are stationary points at A, B and C.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0590" y="1729599"/>
            <a:ext cx="7626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At such points, the gradient of the tangents are 0.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497" y="2166320"/>
            <a:ext cx="6145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The stationary point at point A is called </a:t>
            </a:r>
            <a:endParaRPr lang="en-AU" sz="2400" b="1" dirty="0"/>
          </a:p>
          <a:p>
            <a:r>
              <a:rPr lang="en-AU" sz="2400" b="1" dirty="0"/>
              <a:t>Local maximum point</a:t>
            </a:r>
            <a:endParaRPr lang="en-AU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748262"/>
              </p:ext>
            </p:extLst>
          </p:nvPr>
        </p:nvGraphicFramePr>
        <p:xfrm>
          <a:off x="1031851" y="3026160"/>
          <a:ext cx="5219940" cy="108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157">
                <a:tc>
                  <a:txBody>
                    <a:bodyPr/>
                    <a:lstStyle/>
                    <a:p>
                      <a:r>
                        <a:rPr lang="en-AU" dirty="0"/>
                        <a:t>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57">
                <a:tc>
                  <a:txBody>
                    <a:bodyPr/>
                    <a:lstStyle/>
                    <a:p>
                      <a:r>
                        <a:rPr lang="en-AU" dirty="0"/>
                        <a:t>Shape of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36526" y="31121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85800" y="3714602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08380" y="3112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009240" y="3709102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68381" y="311213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-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401830" y="3714602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B6A690-350F-63B5-64BC-2140DB7D7663}"/>
              </a:ext>
            </a:extLst>
          </p:cNvPr>
          <p:cNvSpPr/>
          <p:nvPr/>
        </p:nvSpPr>
        <p:spPr>
          <a:xfrm>
            <a:off x="99118" y="4320362"/>
            <a:ext cx="6145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The stationary point at point C is called </a:t>
            </a:r>
            <a:endParaRPr lang="en-AU" sz="2800" b="1" dirty="0"/>
          </a:p>
          <a:p>
            <a:r>
              <a:rPr lang="en-AU" sz="2800" b="1" dirty="0"/>
              <a:t>Local minimum point</a:t>
            </a:r>
            <a:endParaRPr lang="en-AU" sz="2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E9A695-3D96-F290-DAB4-C27C7AE2F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083017"/>
              </p:ext>
            </p:extLst>
          </p:nvPr>
        </p:nvGraphicFramePr>
        <p:xfrm>
          <a:off x="876060" y="5388455"/>
          <a:ext cx="5219940" cy="108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157">
                <a:tc>
                  <a:txBody>
                    <a:bodyPr/>
                    <a:lstStyle/>
                    <a:p>
                      <a:r>
                        <a:rPr lang="en-AU" dirty="0"/>
                        <a:t>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57">
                <a:tc>
                  <a:txBody>
                    <a:bodyPr/>
                    <a:lstStyle/>
                    <a:p>
                      <a:r>
                        <a:rPr lang="en-AU" dirty="0"/>
                        <a:t>Shape of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2C2175B-5920-BFD2-45D5-0BCF2D084271}"/>
              </a:ext>
            </a:extLst>
          </p:cNvPr>
          <p:cNvSpPr txBox="1"/>
          <p:nvPr/>
        </p:nvSpPr>
        <p:spPr>
          <a:xfrm>
            <a:off x="5271040" y="54171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F542DF-6DA0-C0E0-4515-6849BDAF691E}"/>
              </a:ext>
            </a:extLst>
          </p:cNvPr>
          <p:cNvCxnSpPr/>
          <p:nvPr/>
        </p:nvCxnSpPr>
        <p:spPr>
          <a:xfrm flipV="1">
            <a:off x="5220314" y="6019615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749418-5906-1212-16A4-EF8A5DDFC88F}"/>
              </a:ext>
            </a:extLst>
          </p:cNvPr>
          <p:cNvSpPr txBox="1"/>
          <p:nvPr/>
        </p:nvSpPr>
        <p:spPr>
          <a:xfrm>
            <a:off x="3952589" y="5474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68C38F-3964-D65B-7256-4EB9C595E543}"/>
              </a:ext>
            </a:extLst>
          </p:cNvPr>
          <p:cNvCxnSpPr/>
          <p:nvPr/>
        </p:nvCxnSpPr>
        <p:spPr>
          <a:xfrm>
            <a:off x="3824649" y="6311613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D9FE62-6C44-3F03-BBC7-C653333B6720}"/>
              </a:ext>
            </a:extLst>
          </p:cNvPr>
          <p:cNvSpPr txBox="1"/>
          <p:nvPr/>
        </p:nvSpPr>
        <p:spPr>
          <a:xfrm>
            <a:off x="2637578" y="541714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-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7332A3-5A89-9439-7625-587541DB8517}"/>
              </a:ext>
            </a:extLst>
          </p:cNvPr>
          <p:cNvCxnSpPr/>
          <p:nvPr/>
        </p:nvCxnSpPr>
        <p:spPr>
          <a:xfrm>
            <a:off x="2571027" y="6019615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29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5" grpId="0"/>
      <p:bldP spid="17" grpId="0"/>
      <p:bldP spid="6" grpId="0"/>
      <p:bldP spid="14" grpId="0"/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3200" dirty="0"/>
              <a:t>Concept Development</a:t>
            </a:r>
            <a:endParaRPr lang="en-AU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855" y="484258"/>
            <a:ext cx="4629796" cy="29626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790" y="1146838"/>
            <a:ext cx="6145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The stationary point at point B is called </a:t>
            </a:r>
            <a:endParaRPr lang="en-AU" sz="2400" b="1" dirty="0"/>
          </a:p>
          <a:p>
            <a:r>
              <a:rPr lang="en-AU" sz="2400" b="1" dirty="0"/>
              <a:t>Stationary point of inflection</a:t>
            </a:r>
            <a:endParaRPr lang="en-AU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30643"/>
              </p:ext>
            </p:extLst>
          </p:nvPr>
        </p:nvGraphicFramePr>
        <p:xfrm>
          <a:off x="1291665" y="2127908"/>
          <a:ext cx="5219940" cy="1319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519">
                <a:tc>
                  <a:txBody>
                    <a:bodyPr/>
                    <a:lstStyle/>
                    <a:p>
                      <a:r>
                        <a:rPr lang="en-AU" dirty="0"/>
                        <a:t>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19">
                <a:tc>
                  <a:txBody>
                    <a:bodyPr/>
                    <a:lstStyle/>
                    <a:p>
                      <a:r>
                        <a:rPr lang="en-AU" dirty="0"/>
                        <a:t>Shape of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86645" y="226444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-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540918" y="3122593"/>
            <a:ext cx="436125" cy="3243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68194" y="22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269054" y="3153930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3183" y="226444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-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959712" y="2861932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20148"/>
              </p:ext>
            </p:extLst>
          </p:nvPr>
        </p:nvGraphicFramePr>
        <p:xfrm>
          <a:off x="1214332" y="3684308"/>
          <a:ext cx="5219940" cy="1319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519">
                <a:tc>
                  <a:txBody>
                    <a:bodyPr/>
                    <a:lstStyle/>
                    <a:p>
                      <a:r>
                        <a:rPr lang="en-AU" dirty="0"/>
                        <a:t>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19">
                <a:tc>
                  <a:txBody>
                    <a:bodyPr/>
                    <a:lstStyle/>
                    <a:p>
                      <a:r>
                        <a:rPr lang="en-AU" dirty="0"/>
                        <a:t>Shape of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620912" y="38208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540918" y="4400251"/>
            <a:ext cx="400925" cy="3100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90861" y="3820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191721" y="4710330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75850" y="38208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839244" y="4710330"/>
            <a:ext cx="485274" cy="29301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993EF6FB-C4BE-6FB1-0F2E-6882D866C6EA}"/>
              </a:ext>
            </a:extLst>
          </p:cNvPr>
          <p:cNvSpPr txBox="1">
            <a:spLocks/>
          </p:cNvSpPr>
          <p:nvPr/>
        </p:nvSpPr>
        <p:spPr>
          <a:xfrm>
            <a:off x="-23058" y="432464"/>
            <a:ext cx="8479614" cy="861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+mn-lt"/>
              </a:rPr>
              <a:t>Stationary Point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728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5" grpId="0"/>
      <p:bldP spid="17" grpId="0"/>
      <p:bldP spid="20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0517708-21E4-4F80-A4B7-9DC1622B0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69" y="650026"/>
                <a:ext cx="11903676" cy="5847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Determine the stationary points and its nature of the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sz="2000" dirty="0"/>
                  <a:t> . Sketch the graph of the function.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0517708-21E4-4F80-A4B7-9DC1622B0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69" y="650026"/>
                <a:ext cx="11903676" cy="584775"/>
              </a:xfrm>
              <a:blipFill>
                <a:blip r:embed="rId2"/>
                <a:stretch>
                  <a:fillRect l="-512" t="-9375" r="-3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421497D-D3B4-8F40-98D4-469BA7CC32A9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1CD72D-D1A2-8091-3816-BBE266CE7A2F}"/>
                  </a:ext>
                </a:extLst>
              </p:cNvPr>
              <p:cNvSpPr txBox="1"/>
              <p:nvPr/>
            </p:nvSpPr>
            <p:spPr>
              <a:xfrm>
                <a:off x="58969" y="960976"/>
                <a:ext cx="19663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1CD72D-D1A2-8091-3816-BBE266CE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" y="960976"/>
                <a:ext cx="196638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22AECA9-8C46-BF64-11CC-4FDD48C69662}"/>
                  </a:ext>
                </a:extLst>
              </p14:cNvPr>
              <p14:cNvContentPartPr/>
              <p14:nvPr/>
            </p14:nvContentPartPr>
            <p14:xfrm>
              <a:off x="8273900" y="333983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22AECA9-8C46-BF64-11CC-4FDD48C696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9580" y="33355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7E5E5-308A-A0B3-2A59-5288FC851C86}"/>
                  </a:ext>
                </a:extLst>
              </p:cNvPr>
              <p:cNvSpPr txBox="1"/>
              <p:nvPr/>
            </p:nvSpPr>
            <p:spPr>
              <a:xfrm>
                <a:off x="58969" y="1323100"/>
                <a:ext cx="19663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Sub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7E5E5-308A-A0B3-2A59-5288FC85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" y="1323100"/>
                <a:ext cx="1966384" cy="276999"/>
              </a:xfrm>
              <a:prstGeom prst="rect">
                <a:avLst/>
              </a:prstGeom>
              <a:blipFill>
                <a:blip r:embed="rId14"/>
                <a:stretch>
                  <a:fillRect l="-7453" t="-28889" b="-5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C6CAAD-1D1F-CBA8-7FB6-70209D6A321C}"/>
              </a:ext>
            </a:extLst>
          </p:cNvPr>
          <p:cNvSpPr txBox="1"/>
          <p:nvPr/>
        </p:nvSpPr>
        <p:spPr>
          <a:xfrm>
            <a:off x="1582429" y="1332953"/>
            <a:ext cx="25047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(to find stationary points)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667C7-290E-FEE5-4646-D2DB1EE550E3}"/>
                  </a:ext>
                </a:extLst>
              </p:cNvPr>
              <p:cNvSpPr txBox="1"/>
              <p:nvPr/>
            </p:nvSpPr>
            <p:spPr>
              <a:xfrm>
                <a:off x="58969" y="1674152"/>
                <a:ext cx="19663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667C7-290E-FEE5-4646-D2DB1EE5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" y="1674152"/>
                <a:ext cx="1966384" cy="276999"/>
              </a:xfrm>
              <a:prstGeom prst="rect">
                <a:avLst/>
              </a:prstGeom>
              <a:blipFill>
                <a:blip r:embed="rId15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D896F9-22F8-AB08-851D-C2CAD87429E9}"/>
                  </a:ext>
                </a:extLst>
              </p:cNvPr>
              <p:cNvSpPr txBox="1"/>
              <p:nvPr/>
            </p:nvSpPr>
            <p:spPr>
              <a:xfrm>
                <a:off x="161518" y="1951151"/>
                <a:ext cx="196638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D896F9-22F8-AB08-851D-C2CAD8742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8" y="1951151"/>
                <a:ext cx="1966384" cy="5203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9EA328-0B0E-530E-F5E4-EF41E09034FC}"/>
                  </a:ext>
                </a:extLst>
              </p:cNvPr>
              <p:cNvSpPr txBox="1"/>
              <p:nvPr/>
            </p:nvSpPr>
            <p:spPr>
              <a:xfrm>
                <a:off x="58969" y="2437374"/>
                <a:ext cx="3334414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9EA328-0B0E-530E-F5E4-EF41E0903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" y="2437374"/>
                <a:ext cx="3334414" cy="62235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09B403-B583-6C97-5AE6-27B72C6B7163}"/>
                  </a:ext>
                </a:extLst>
              </p:cNvPr>
              <p:cNvSpPr txBox="1"/>
              <p:nvPr/>
            </p:nvSpPr>
            <p:spPr>
              <a:xfrm>
                <a:off x="41876" y="3165887"/>
                <a:ext cx="3496082" cy="1074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Consider values 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To determine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09B403-B583-6C97-5AE6-27B72C6B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6" y="3165887"/>
                <a:ext cx="3496082" cy="1074397"/>
              </a:xfrm>
              <a:prstGeom prst="rect">
                <a:avLst/>
              </a:prstGeom>
              <a:blipFill>
                <a:blip r:embed="rId18"/>
                <a:stretch>
                  <a:fillRect l="-4188" t="-7345" b="-12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7A3F1454-B743-38BF-B2A8-DFA3329037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28248"/>
                  </p:ext>
                </p:extLst>
              </p:nvPr>
            </p:nvGraphicFramePr>
            <p:xfrm>
              <a:off x="58969" y="4446441"/>
              <a:ext cx="4290840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8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2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7A3F1454-B743-38BF-B2A8-DFA3329037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28248"/>
                  </p:ext>
                </p:extLst>
              </p:nvPr>
            </p:nvGraphicFramePr>
            <p:xfrm>
              <a:off x="58969" y="4446441"/>
              <a:ext cx="4290840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8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2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715140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725" t="-926" r="-412319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00000" t="-926" r="-300000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399153" t="-926" r="-100847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725" t="-100000" r="-412319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1E9E79-ADE1-4879-A891-C1CA80FB51AB}"/>
                  </a:ext>
                </a:extLst>
              </p:cNvPr>
              <p:cNvSpPr txBox="1"/>
              <p:nvPr/>
            </p:nvSpPr>
            <p:spPr>
              <a:xfrm>
                <a:off x="760329" y="4625512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1E9E79-ADE1-4879-A891-C1CA80FB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29" y="4625512"/>
                <a:ext cx="768762" cy="276999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96DAEF-41E8-1F2B-7500-0900497F9CCE}"/>
                  </a:ext>
                </a:extLst>
              </p:cNvPr>
              <p:cNvSpPr txBox="1"/>
              <p:nvPr/>
            </p:nvSpPr>
            <p:spPr>
              <a:xfrm>
                <a:off x="2170688" y="4630681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96DAEF-41E8-1F2B-7500-0900497F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688" y="4630681"/>
                <a:ext cx="768762" cy="276999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0891A8-1EEC-48AD-DF26-3854985218DB}"/>
                  </a:ext>
                </a:extLst>
              </p:cNvPr>
              <p:cNvSpPr txBox="1"/>
              <p:nvPr/>
            </p:nvSpPr>
            <p:spPr>
              <a:xfrm>
                <a:off x="3540712" y="4652314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0891A8-1EEC-48AD-DF26-3854985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12" y="4652314"/>
                <a:ext cx="768762" cy="276999"/>
              </a:xfrm>
              <a:prstGeom prst="rect">
                <a:avLst/>
              </a:prstGeom>
              <a:blipFill>
                <a:blip r:embed="rId2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B32BFA-5FD8-82D1-89D3-86EA045B366F}"/>
                  </a:ext>
                </a:extLst>
              </p:cNvPr>
              <p:cNvSpPr txBox="1"/>
              <p:nvPr/>
            </p:nvSpPr>
            <p:spPr>
              <a:xfrm>
                <a:off x="1454426" y="528573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B32BFA-5FD8-82D1-89D3-86EA045B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426" y="5285733"/>
                <a:ext cx="768762" cy="276999"/>
              </a:xfrm>
              <a:prstGeom prst="rect">
                <a:avLst/>
              </a:prstGeom>
              <a:blipFill>
                <a:blip r:embed="rId2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2158E8-2614-1E41-D77E-4057DF626948}"/>
                  </a:ext>
                </a:extLst>
              </p:cNvPr>
              <p:cNvSpPr txBox="1"/>
              <p:nvPr/>
            </p:nvSpPr>
            <p:spPr>
              <a:xfrm>
                <a:off x="2902117" y="528573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2158E8-2614-1E41-D77E-4057DF62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17" y="5285733"/>
                <a:ext cx="768762" cy="276999"/>
              </a:xfrm>
              <a:prstGeom prst="rect">
                <a:avLst/>
              </a:prstGeom>
              <a:blipFill>
                <a:blip r:embed="rId2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7528D2-2750-88BB-24A4-83D73477A9E4}"/>
                  </a:ext>
                </a:extLst>
              </p:cNvPr>
              <p:cNvSpPr txBox="1"/>
              <p:nvPr/>
            </p:nvSpPr>
            <p:spPr>
              <a:xfrm>
                <a:off x="794511" y="528573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7528D2-2750-88BB-24A4-83D73477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1" y="5285733"/>
                <a:ext cx="768762" cy="276999"/>
              </a:xfrm>
              <a:prstGeom prst="rect">
                <a:avLst/>
              </a:prstGeom>
              <a:blipFill>
                <a:blip r:embed="rId2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CE5AFD-0DDC-560E-0FE6-2BC6C18F03E8}"/>
                  </a:ext>
                </a:extLst>
              </p:cNvPr>
              <p:cNvSpPr txBox="1"/>
              <p:nvPr/>
            </p:nvSpPr>
            <p:spPr>
              <a:xfrm>
                <a:off x="2114341" y="528573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CE5AFD-0DDC-560E-0FE6-2BC6C18F0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41" y="5285733"/>
                <a:ext cx="768762" cy="276999"/>
              </a:xfrm>
              <a:prstGeom prst="rect">
                <a:avLst/>
              </a:prstGeom>
              <a:blipFill>
                <a:blip r:embed="rId2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E5C264-FBB0-3011-6B1F-E7DB6610D424}"/>
                  </a:ext>
                </a:extLst>
              </p:cNvPr>
              <p:cNvSpPr txBox="1"/>
              <p:nvPr/>
            </p:nvSpPr>
            <p:spPr>
              <a:xfrm>
                <a:off x="3609817" y="528573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E5C264-FBB0-3011-6B1F-E7DB6610D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17" y="5285733"/>
                <a:ext cx="768762" cy="276999"/>
              </a:xfrm>
              <a:prstGeom prst="rect">
                <a:avLst/>
              </a:prstGeom>
              <a:blipFill>
                <a:blip r:embed="rId2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362A23-F840-740B-BE58-BED7EEA478D4}"/>
              </a:ext>
            </a:extLst>
          </p:cNvPr>
          <p:cNvCxnSpPr/>
          <p:nvPr/>
        </p:nvCxnSpPr>
        <p:spPr>
          <a:xfrm>
            <a:off x="1582429" y="6034928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EC03A2-B92A-0615-9085-F2A42605C239}"/>
              </a:ext>
            </a:extLst>
          </p:cNvPr>
          <p:cNvCxnSpPr/>
          <p:nvPr/>
        </p:nvCxnSpPr>
        <p:spPr>
          <a:xfrm>
            <a:off x="3036515" y="6161247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D84B35-4799-BD1F-12DD-657BD026AFC0}"/>
              </a:ext>
            </a:extLst>
          </p:cNvPr>
          <p:cNvCxnSpPr/>
          <p:nvPr/>
        </p:nvCxnSpPr>
        <p:spPr>
          <a:xfrm flipV="1">
            <a:off x="929226" y="5992792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FDAB39-F602-E595-5C28-10D81D253590}"/>
              </a:ext>
            </a:extLst>
          </p:cNvPr>
          <p:cNvCxnSpPr/>
          <p:nvPr/>
        </p:nvCxnSpPr>
        <p:spPr>
          <a:xfrm flipV="1">
            <a:off x="3837982" y="5817388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3E8A90-8B1F-2592-2F57-B4BE69BDC365}"/>
              </a:ext>
            </a:extLst>
          </p:cNvPr>
          <p:cNvCxnSpPr/>
          <p:nvPr/>
        </p:nvCxnSpPr>
        <p:spPr>
          <a:xfrm>
            <a:off x="2382418" y="5992792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E3BCCFD-C617-1B2A-ED48-5FB263D9DA7C}"/>
                  </a:ext>
                </a:extLst>
              </p:cNvPr>
              <p:cNvSpPr/>
              <p:nvPr/>
            </p:nvSpPr>
            <p:spPr>
              <a:xfrm>
                <a:off x="4916844" y="1447005"/>
                <a:ext cx="4315551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is a local maximum point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E3BCCFD-C617-1B2A-ED48-5FB263D9D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44" y="1447005"/>
                <a:ext cx="4315551" cy="506870"/>
              </a:xfrm>
              <a:prstGeom prst="rect">
                <a:avLst/>
              </a:prstGeom>
              <a:blipFill>
                <a:blip r:embed="rId2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BF26CA-3940-038C-90A0-51EA47D383B5}"/>
                  </a:ext>
                </a:extLst>
              </p:cNvPr>
              <p:cNvSpPr/>
              <p:nvPr/>
            </p:nvSpPr>
            <p:spPr>
              <a:xfrm>
                <a:off x="4916843" y="2031500"/>
                <a:ext cx="4315551" cy="51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local minimum point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BF26CA-3940-038C-90A0-51EA47D38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43" y="2031500"/>
                <a:ext cx="4315551" cy="516873"/>
              </a:xfrm>
              <a:prstGeom prst="rect">
                <a:avLst/>
              </a:prstGeom>
              <a:blipFill>
                <a:blip r:embed="rId29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EC5563E4-4008-D628-68CF-57E4F717E395}"/>
              </a:ext>
            </a:extLst>
          </p:cNvPr>
          <p:cNvSpPr/>
          <p:nvPr/>
        </p:nvSpPr>
        <p:spPr>
          <a:xfrm>
            <a:off x="4916843" y="2598003"/>
            <a:ext cx="601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sketch the graph, we also need other key features such as x and y intercepts and the </a:t>
            </a:r>
            <a:r>
              <a:rPr lang="en-US" dirty="0" err="1"/>
              <a:t>behaviour</a:t>
            </a:r>
            <a:r>
              <a:rPr lang="en-US" dirty="0"/>
              <a:t> of the graph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07AAB8-7779-095E-B72F-CA16FA35E0D2}"/>
                  </a:ext>
                </a:extLst>
              </p:cNvPr>
              <p:cNvSpPr txBox="1"/>
              <p:nvPr/>
            </p:nvSpPr>
            <p:spPr>
              <a:xfrm>
                <a:off x="4916843" y="3336668"/>
                <a:ext cx="396398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intercept, sub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07AAB8-7779-095E-B72F-CA16FA35E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43" y="3336668"/>
                <a:ext cx="3963985" cy="553998"/>
              </a:xfrm>
              <a:prstGeom prst="rect">
                <a:avLst/>
              </a:prstGeom>
              <a:blipFill>
                <a:blip r:embed="rId30"/>
                <a:stretch>
                  <a:fillRect l="-2154" t="-15385" b="-16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EDB46B-C7EA-E29D-BBAE-51F4F62081F1}"/>
                  </a:ext>
                </a:extLst>
              </p:cNvPr>
              <p:cNvSpPr txBox="1"/>
              <p:nvPr/>
            </p:nvSpPr>
            <p:spPr>
              <a:xfrm>
                <a:off x="4920550" y="3963285"/>
                <a:ext cx="396398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intercept, sub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)=0,</m:t>
                    </m:r>
                  </m:oMath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−4+1=0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EDB46B-C7EA-E29D-BBAE-51F4F620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50" y="3963285"/>
                <a:ext cx="3963985" cy="553998"/>
              </a:xfrm>
              <a:prstGeom prst="rect">
                <a:avLst/>
              </a:prstGeom>
              <a:blipFill>
                <a:blip r:embed="rId31"/>
                <a:stretch>
                  <a:fillRect l="-1538" t="-15385" b="-32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C585F54-9CA6-47E0-2C05-3ACDD9EE1970}"/>
                  </a:ext>
                </a:extLst>
              </p:cNvPr>
              <p:cNvSpPr txBox="1"/>
              <p:nvPr/>
            </p:nvSpPr>
            <p:spPr>
              <a:xfrm>
                <a:off x="4991406" y="4559269"/>
                <a:ext cx="396398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sub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into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−4+1=0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C585F54-9CA6-47E0-2C05-3ACDD9EE1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406" y="4559269"/>
                <a:ext cx="3963985" cy="553998"/>
              </a:xfrm>
              <a:prstGeom prst="rect">
                <a:avLst/>
              </a:prstGeom>
              <a:blipFill>
                <a:blip r:embed="rId32"/>
                <a:stretch>
                  <a:fillRect l="-3692" t="-15385" b="-16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9A2F73-4151-BB43-204F-18FDD86BC0E1}"/>
                  </a:ext>
                </a:extLst>
              </p:cNvPr>
              <p:cNvSpPr txBox="1"/>
              <p:nvPr/>
            </p:nvSpPr>
            <p:spPr>
              <a:xfrm>
                <a:off x="5057509" y="5196380"/>
                <a:ext cx="39639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factor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9A2F73-4151-BB43-204F-18FDD86BC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509" y="5196380"/>
                <a:ext cx="3963985" cy="276999"/>
              </a:xfrm>
              <a:prstGeom prst="rect">
                <a:avLst/>
              </a:prstGeom>
              <a:blipFill>
                <a:blip r:embed="rId33"/>
                <a:stretch>
                  <a:fillRect l="-1538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CC2FA-6C26-27A3-354F-262B0896052D}"/>
                  </a:ext>
                </a:extLst>
              </p:cNvPr>
              <p:cNvSpPr txBox="1"/>
              <p:nvPr/>
            </p:nvSpPr>
            <p:spPr>
              <a:xfrm>
                <a:off x="4903224" y="5568631"/>
                <a:ext cx="4761476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−4+1=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CC2FA-6C26-27A3-354F-262B0896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24" y="5568631"/>
                <a:ext cx="4761476" cy="312650"/>
              </a:xfrm>
              <a:prstGeom prst="rect">
                <a:avLst/>
              </a:prstGeom>
              <a:blipFill>
                <a:blip r:embed="rId3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BB1B81-21C2-2442-98C6-A43632BFBD83}"/>
                  </a:ext>
                </a:extLst>
              </p:cNvPr>
              <p:cNvSpPr txBox="1"/>
              <p:nvPr/>
            </p:nvSpPr>
            <p:spPr>
              <a:xfrm>
                <a:off x="4903223" y="5940882"/>
                <a:ext cx="39639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 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BB1B81-21C2-2442-98C6-A43632BF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23" y="5940882"/>
                <a:ext cx="3963985" cy="276999"/>
              </a:xfrm>
              <a:prstGeom prst="rect">
                <a:avLst/>
              </a:prstGeom>
              <a:blipFill>
                <a:blip r:embed="rId35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2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8" grpId="0"/>
      <p:bldP spid="9" grpId="0"/>
      <p:bldP spid="10" grpId="0"/>
      <p:bldP spid="11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43" grpId="0"/>
      <p:bldP spid="44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0517708-21E4-4F80-A4B7-9DC1622B0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69" y="650026"/>
                <a:ext cx="11903676" cy="5847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Determine the stationary points and its nature of the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sz="2000" dirty="0"/>
                  <a:t> . Sketch the graph of the function.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0517708-21E4-4F80-A4B7-9DC1622B0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69" y="650026"/>
                <a:ext cx="11903676" cy="584775"/>
              </a:xfrm>
              <a:blipFill>
                <a:blip r:embed="rId2"/>
                <a:stretch>
                  <a:fillRect l="-512" t="-9375" r="-3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421497D-D3B4-8F40-98D4-469BA7CC32A9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22AECA9-8C46-BF64-11CC-4FDD48C69662}"/>
                  </a:ext>
                </a:extLst>
              </p14:cNvPr>
              <p14:cNvContentPartPr/>
              <p14:nvPr/>
            </p14:nvContentPartPr>
            <p14:xfrm>
              <a:off x="8273900" y="333983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22AECA9-8C46-BF64-11CC-4FDD48C696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9580" y="33355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CC2FA-6C26-27A3-354F-262B0896052D}"/>
                  </a:ext>
                </a:extLst>
              </p:cNvPr>
              <p:cNvSpPr txBox="1"/>
              <p:nvPr/>
            </p:nvSpPr>
            <p:spPr>
              <a:xfrm>
                <a:off x="58970" y="1112551"/>
                <a:ext cx="39639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−4+1=(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−1)(3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CC2FA-6C26-27A3-354F-262B0896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0" y="1112551"/>
                <a:ext cx="3963985" cy="276999"/>
              </a:xfrm>
              <a:prstGeom prst="rect">
                <a:avLst/>
              </a:prstGeom>
              <a:blipFill>
                <a:blip r:embed="rId1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BB1B81-21C2-2442-98C6-A43632BFBD83}"/>
                  </a:ext>
                </a:extLst>
              </p:cNvPr>
              <p:cNvSpPr txBox="1"/>
              <p:nvPr/>
            </p:nvSpPr>
            <p:spPr>
              <a:xfrm>
                <a:off x="1496971" y="2193796"/>
                <a:ext cx="3963985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BB1B81-21C2-2442-98C6-A43632BF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71" y="2193796"/>
                <a:ext cx="3963985" cy="6163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AF6398-9222-7F7F-3AB8-5A45EE19E56A}"/>
                  </a:ext>
                </a:extLst>
              </p:cNvPr>
              <p:cNvSpPr txBox="1"/>
              <p:nvPr/>
            </p:nvSpPr>
            <p:spPr>
              <a:xfrm>
                <a:off x="1496971" y="2865005"/>
                <a:ext cx="3963985" cy="677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AF6398-9222-7F7F-3AB8-5A45EE19E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71" y="2865005"/>
                <a:ext cx="3963985" cy="67704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56DC4-5BE0-B0CC-A066-BC4E72D4CE82}"/>
                  </a:ext>
                </a:extLst>
              </p:cNvPr>
              <p:cNvSpPr txBox="1"/>
              <p:nvPr/>
            </p:nvSpPr>
            <p:spPr>
              <a:xfrm>
                <a:off x="1608849" y="3627587"/>
                <a:ext cx="3963985" cy="677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56DC4-5BE0-B0CC-A066-BC4E72D4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849" y="3627587"/>
                <a:ext cx="3963985" cy="67704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CB3E2B-1BF4-A0EF-4D4C-EBE1DC79FA48}"/>
                  </a:ext>
                </a:extLst>
              </p:cNvPr>
              <p:cNvSpPr txBox="1"/>
              <p:nvPr/>
            </p:nvSpPr>
            <p:spPr>
              <a:xfrm>
                <a:off x="1011950" y="4452958"/>
                <a:ext cx="3963985" cy="71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CB3E2B-1BF4-A0EF-4D4C-EBE1DC79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50" y="4452958"/>
                <a:ext cx="3963985" cy="7159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89D041-E58A-D333-9682-89AD2CDAFFEE}"/>
                  </a:ext>
                </a:extLst>
              </p:cNvPr>
              <p:cNvSpPr txBox="1"/>
              <p:nvPr/>
            </p:nvSpPr>
            <p:spPr>
              <a:xfrm>
                <a:off x="1099826" y="5149791"/>
                <a:ext cx="3963985" cy="622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89D041-E58A-D333-9682-89AD2CDA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826" y="5149791"/>
                <a:ext cx="3963985" cy="62292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4680D-E908-109E-7201-A7285C5D2029}"/>
                  </a:ext>
                </a:extLst>
              </p:cNvPr>
              <p:cNvSpPr txBox="1"/>
              <p:nvPr/>
            </p:nvSpPr>
            <p:spPr>
              <a:xfrm>
                <a:off x="0" y="1496920"/>
                <a:ext cx="4761476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−4+1=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4680D-E908-109E-7201-A7285C5D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6920"/>
                <a:ext cx="4761476" cy="312650"/>
              </a:xfrm>
              <a:prstGeom prst="rect">
                <a:avLst/>
              </a:prstGeom>
              <a:blipFill>
                <a:blip r:embed="rId2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48E8B0-33A6-A227-E5C7-E7D12C928E44}"/>
                  </a:ext>
                </a:extLst>
              </p:cNvPr>
              <p:cNvSpPr txBox="1"/>
              <p:nvPr/>
            </p:nvSpPr>
            <p:spPr>
              <a:xfrm>
                <a:off x="-1" y="1869171"/>
                <a:ext cx="39639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 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48E8B0-33A6-A227-E5C7-E7D12C928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69171"/>
                <a:ext cx="3963985" cy="276999"/>
              </a:xfrm>
              <a:prstGeom prst="rect">
                <a:avLst/>
              </a:prstGeom>
              <a:blipFill>
                <a:blip r:embed="rId21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2F1AAC-DBC9-F2FF-BD49-9AF155252B70}"/>
                  </a:ext>
                </a:extLst>
              </p:cNvPr>
              <p:cNvSpPr txBox="1"/>
              <p:nvPr/>
            </p:nvSpPr>
            <p:spPr>
              <a:xfrm>
                <a:off x="1496970" y="5889158"/>
                <a:ext cx="3963985" cy="583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2F1AAC-DBC9-F2FF-BD49-9AF15525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70" y="5889158"/>
                <a:ext cx="3963985" cy="5836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F14264-71EB-38B1-D820-FBD4527DB7F0}"/>
                  </a:ext>
                </a:extLst>
              </p:cNvPr>
              <p:cNvSpPr txBox="1"/>
              <p:nvPr/>
            </p:nvSpPr>
            <p:spPr>
              <a:xfrm>
                <a:off x="6187054" y="1251050"/>
                <a:ext cx="5598186" cy="489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Intercepts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F14264-71EB-38B1-D820-FBD4527DB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054" y="1251050"/>
                <a:ext cx="5598186" cy="489814"/>
              </a:xfrm>
              <a:prstGeom prst="rect">
                <a:avLst/>
              </a:prstGeom>
              <a:blipFill>
                <a:blip r:embed="rId23"/>
                <a:stretch>
                  <a:fillRect l="-2614" b="-74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115FDC-6CFB-4621-5B8A-A54F5FCC1F7F}"/>
                  </a:ext>
                </a:extLst>
              </p:cNvPr>
              <p:cNvSpPr/>
              <p:nvPr/>
            </p:nvSpPr>
            <p:spPr>
              <a:xfrm>
                <a:off x="6128084" y="1708815"/>
                <a:ext cx="4315551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is a local maximum point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115FDC-6CFB-4621-5B8A-A54F5FCC1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1708815"/>
                <a:ext cx="4315551" cy="506870"/>
              </a:xfrm>
              <a:prstGeom prst="rect">
                <a:avLst/>
              </a:prstGeom>
              <a:blipFill>
                <a:blip r:embed="rId2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6393D7-CC5C-4F61-A6E4-939EE8AB7A02}"/>
                  </a:ext>
                </a:extLst>
              </p:cNvPr>
              <p:cNvSpPr/>
              <p:nvPr/>
            </p:nvSpPr>
            <p:spPr>
              <a:xfrm>
                <a:off x="6128083" y="2293310"/>
                <a:ext cx="4315551" cy="51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local minimum point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6393D7-CC5C-4F61-A6E4-939EE8AB7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3" y="2293310"/>
                <a:ext cx="4315551" cy="516873"/>
              </a:xfrm>
              <a:prstGeom prst="rect">
                <a:avLst/>
              </a:prstGeom>
              <a:blipFill>
                <a:blip r:embed="rId2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E0D7479-85AD-2715-BFCE-A7DD0069BE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87054" y="2903282"/>
            <a:ext cx="3820546" cy="374795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FD16FE3-E85D-8846-D4B2-5F84708EF943}"/>
              </a:ext>
            </a:extLst>
          </p:cNvPr>
          <p:cNvSpPr/>
          <p:nvPr/>
        </p:nvSpPr>
        <p:spPr>
          <a:xfrm>
            <a:off x="8014777" y="4291932"/>
            <a:ext cx="76200" cy="76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35CBC2-7486-FC2A-C768-59500797F8B8}"/>
              </a:ext>
            </a:extLst>
          </p:cNvPr>
          <p:cNvSpPr/>
          <p:nvPr/>
        </p:nvSpPr>
        <p:spPr>
          <a:xfrm>
            <a:off x="8814877" y="4819319"/>
            <a:ext cx="76200" cy="76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52D5E5-E27C-A366-D405-F577B510B8E1}"/>
              </a:ext>
            </a:extLst>
          </p:cNvPr>
          <p:cNvSpPr/>
          <p:nvPr/>
        </p:nvSpPr>
        <p:spPr>
          <a:xfrm>
            <a:off x="8133118" y="4821218"/>
            <a:ext cx="76200" cy="76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17C1EC-F07A-9C28-2DA8-3937E9F28C2F}"/>
              </a:ext>
            </a:extLst>
          </p:cNvPr>
          <p:cNvSpPr/>
          <p:nvPr/>
        </p:nvSpPr>
        <p:spPr>
          <a:xfrm>
            <a:off x="6965795" y="4817259"/>
            <a:ext cx="76200" cy="76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F4F27B-14F6-A502-6BAC-E90CDF08A1DF}"/>
              </a:ext>
            </a:extLst>
          </p:cNvPr>
          <p:cNvSpPr/>
          <p:nvPr/>
        </p:nvSpPr>
        <p:spPr>
          <a:xfrm>
            <a:off x="7515941" y="3352800"/>
            <a:ext cx="76200" cy="76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C5E0CB-7012-BD2F-5A3C-089D927D03BC}"/>
              </a:ext>
            </a:extLst>
          </p:cNvPr>
          <p:cNvSpPr/>
          <p:nvPr/>
        </p:nvSpPr>
        <p:spPr>
          <a:xfrm>
            <a:off x="8493841" y="5245060"/>
            <a:ext cx="76200" cy="76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A82F1B6-ED93-84D8-6D39-6EC647CC0A98}"/>
                  </a:ext>
                </a:extLst>
              </p14:cNvPr>
              <p14:cNvContentPartPr/>
              <p14:nvPr/>
            </p14:nvContentPartPr>
            <p14:xfrm>
              <a:off x="7727160" y="348545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A82F1B6-ED93-84D8-6D39-6EC647CC0A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22840" y="34811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03BCF7A-8571-87C1-AC87-1A67197B6BEB}"/>
              </a:ext>
            </a:extLst>
          </p:cNvPr>
          <p:cNvGrpSpPr/>
          <p:nvPr/>
        </p:nvGrpSpPr>
        <p:grpSpPr>
          <a:xfrm>
            <a:off x="6596190" y="3281280"/>
            <a:ext cx="2773080" cy="3072600"/>
            <a:chOff x="6596190" y="3281280"/>
            <a:chExt cx="2773080" cy="30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C3DB75-E254-6F50-8AF1-20EF83272FDF}"/>
                    </a:ext>
                  </a:extLst>
                </p14:cNvPr>
                <p14:cNvContentPartPr/>
                <p14:nvPr/>
              </p14:nvContentPartPr>
              <p14:xfrm>
                <a:off x="6633270" y="3281280"/>
                <a:ext cx="2669760" cy="306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C3DB75-E254-6F50-8AF1-20EF83272F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24630" y="3272280"/>
                  <a:ext cx="2687400" cy="30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2C0B22-3862-E3F5-1199-2A2F4EC53A97}"/>
                    </a:ext>
                  </a:extLst>
                </p14:cNvPr>
                <p14:cNvContentPartPr/>
                <p14:nvPr/>
              </p14:nvContentPartPr>
              <p14:xfrm>
                <a:off x="9314910" y="3332760"/>
                <a:ext cx="54360" cy="154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2C0B22-3862-E3F5-1199-2A2F4EC53A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06270" y="3324120"/>
                  <a:ext cx="72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ACE8A2-F05D-56DA-9915-7B61A2B944A9}"/>
                    </a:ext>
                  </a:extLst>
                </p14:cNvPr>
                <p14:cNvContentPartPr/>
                <p14:nvPr/>
              </p14:nvContentPartPr>
              <p14:xfrm>
                <a:off x="6596190" y="6187200"/>
                <a:ext cx="189360" cy="16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ACE8A2-F05D-56DA-9915-7B61A2B944A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87190" y="6178200"/>
                  <a:ext cx="20700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15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" grpId="0"/>
      <p:bldP spid="12" grpId="0"/>
      <p:bldP spid="13" grpId="0"/>
      <p:bldP spid="14" grpId="0"/>
      <p:bldP spid="18" grpId="0"/>
      <p:bldP spid="20" grpId="0"/>
      <p:bldP spid="21" grpId="0"/>
      <p:bldP spid="22" grpId="0"/>
      <p:bldP spid="25" grpId="0" animBg="1"/>
      <p:bldP spid="27" grpId="0" animBg="1"/>
      <p:bldP spid="28" grpId="0" animBg="1"/>
      <p:bldP spid="3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Each graph below shows the 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b="0" dirty="0"/>
                  <a:t> for a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/>
                  <a:t>. Find the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/>
                  <a:t> for which the 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has a stationary point and state the nature of each stationary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  <a:blipFill>
                <a:blip r:embed="rId2"/>
                <a:stretch>
                  <a:fillRect l="-512" t="-11458" r="-512" b="-281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60A52-A2B5-4169-FE89-AD45D5C1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71" y="1267906"/>
            <a:ext cx="6986629" cy="2663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35852E-B788-E934-6E0F-7F5B55820334}"/>
                  </a:ext>
                </a:extLst>
              </p:cNvPr>
              <p:cNvSpPr txBox="1"/>
              <p:nvPr/>
            </p:nvSpPr>
            <p:spPr>
              <a:xfrm>
                <a:off x="290470" y="3931317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Stationary points are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35852E-B788-E934-6E0F-7F5B5582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70" y="3931317"/>
                <a:ext cx="4141829" cy="276999"/>
              </a:xfrm>
              <a:prstGeom prst="rect">
                <a:avLst/>
              </a:prstGeom>
              <a:blipFill>
                <a:blip r:embed="rId4"/>
                <a:stretch>
                  <a:fillRect l="-3535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453CC-60BA-FB74-C9E1-D1339EEF1D53}"/>
                  </a:ext>
                </a:extLst>
              </p:cNvPr>
              <p:cNvSpPr txBox="1"/>
              <p:nvPr/>
            </p:nvSpPr>
            <p:spPr>
              <a:xfrm>
                <a:off x="290470" y="4261210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=−1, 1,5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453CC-60BA-FB74-C9E1-D1339EEF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70" y="4261210"/>
                <a:ext cx="4141829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7B173B5-D02C-795A-B07F-332334395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894215"/>
                  </p:ext>
                </p:extLst>
              </p:nvPr>
            </p:nvGraphicFramePr>
            <p:xfrm>
              <a:off x="290470" y="4665349"/>
              <a:ext cx="5214976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9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998397013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255113531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7B173B5-D02C-795A-B07F-332334395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894215"/>
                  </p:ext>
                </p:extLst>
              </p:nvPr>
            </p:nvGraphicFramePr>
            <p:xfrm>
              <a:off x="290470" y="4665349"/>
              <a:ext cx="5214976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9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998397013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255113531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94" t="-926" r="-581746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20000" t="-926" r="-499048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19048" t="-926" r="-300000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18095" t="-926" r="-100952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94" t="-100000" r="-581746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20000" t="-100000" r="-499048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19048" t="-100000" r="-300000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18095" t="-100000" r="-100952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E66D-65CE-F9A3-4F54-53E6485D739C}"/>
                  </a:ext>
                </a:extLst>
              </p:cNvPr>
              <p:cNvSpPr txBox="1"/>
              <p:nvPr/>
            </p:nvSpPr>
            <p:spPr>
              <a:xfrm>
                <a:off x="994536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E66D-65CE-F9A3-4F54-53E6485D7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36" y="5507083"/>
                <a:ext cx="76876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C0648-04F7-42FD-D212-6B8BD134C579}"/>
                  </a:ext>
                </a:extLst>
              </p:cNvPr>
              <p:cNvSpPr txBox="1"/>
              <p:nvPr/>
            </p:nvSpPr>
            <p:spPr>
              <a:xfrm>
                <a:off x="2225181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C0648-04F7-42FD-D212-6B8BD134C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81" y="5507083"/>
                <a:ext cx="76876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1C823-13E5-D4DA-0C08-ACF373641FB6}"/>
                  </a:ext>
                </a:extLst>
              </p:cNvPr>
              <p:cNvSpPr txBox="1"/>
              <p:nvPr/>
            </p:nvSpPr>
            <p:spPr>
              <a:xfrm>
                <a:off x="3480932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1C823-13E5-D4DA-0C08-ACF37364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32" y="5507083"/>
                <a:ext cx="768762" cy="276999"/>
              </a:xfrm>
              <a:prstGeom prst="rect">
                <a:avLst/>
              </a:prstGeom>
              <a:blipFill>
                <a:blip r:embed="rId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BFF5E8-AF23-8271-35F5-12CEE9BC9AAF}"/>
                  </a:ext>
                </a:extLst>
              </p:cNvPr>
              <p:cNvSpPr txBox="1"/>
              <p:nvPr/>
            </p:nvSpPr>
            <p:spPr>
              <a:xfrm>
                <a:off x="4852532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BFF5E8-AF23-8271-35F5-12CEE9BC9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32" y="5507083"/>
                <a:ext cx="76876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61446-AF62-A405-82EA-E07D066B3076}"/>
              </a:ext>
            </a:extLst>
          </p:cNvPr>
          <p:cNvCxnSpPr/>
          <p:nvPr/>
        </p:nvCxnSpPr>
        <p:spPr>
          <a:xfrm>
            <a:off x="1763298" y="6206152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01259-327F-A2EB-DE2B-1CABE6E94B68}"/>
              </a:ext>
            </a:extLst>
          </p:cNvPr>
          <p:cNvCxnSpPr/>
          <p:nvPr/>
        </p:nvCxnSpPr>
        <p:spPr>
          <a:xfrm>
            <a:off x="2993943" y="6462466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5CE72A-722D-6878-54DE-206981228DA7}"/>
              </a:ext>
            </a:extLst>
          </p:cNvPr>
          <p:cNvCxnSpPr/>
          <p:nvPr/>
        </p:nvCxnSpPr>
        <p:spPr>
          <a:xfrm>
            <a:off x="4249694" y="6111658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2D1295-B33A-B705-A6CB-CD8340F8C755}"/>
              </a:ext>
            </a:extLst>
          </p:cNvPr>
          <p:cNvCxnSpPr/>
          <p:nvPr/>
        </p:nvCxnSpPr>
        <p:spPr>
          <a:xfrm>
            <a:off x="1157847" y="6095116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C738A-FE89-93D7-5B78-5DF39FA099D4}"/>
              </a:ext>
            </a:extLst>
          </p:cNvPr>
          <p:cNvCxnSpPr/>
          <p:nvPr/>
        </p:nvCxnSpPr>
        <p:spPr>
          <a:xfrm>
            <a:off x="2435956" y="6220116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1375EA-443C-8A5E-68A6-C649190D5F76}"/>
              </a:ext>
            </a:extLst>
          </p:cNvPr>
          <p:cNvCxnSpPr/>
          <p:nvPr/>
        </p:nvCxnSpPr>
        <p:spPr>
          <a:xfrm>
            <a:off x="4923894" y="6220116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F97698-E7C5-20E3-4FC0-D98A524E780F}"/>
              </a:ext>
            </a:extLst>
          </p:cNvPr>
          <p:cNvCxnSpPr/>
          <p:nvPr/>
        </p:nvCxnSpPr>
        <p:spPr>
          <a:xfrm flipV="1">
            <a:off x="3714065" y="6111658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6486D9-2270-6315-12D0-654D5A35F1FB}"/>
                  </a:ext>
                </a:extLst>
              </p:cNvPr>
              <p:cNvSpPr txBox="1"/>
              <p:nvPr/>
            </p:nvSpPr>
            <p:spPr>
              <a:xfrm>
                <a:off x="5621294" y="4674960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horizontal point of inflection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6486D9-2270-6315-12D0-654D5A35F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94" y="4674960"/>
                <a:ext cx="4141829" cy="276999"/>
              </a:xfrm>
              <a:prstGeom prst="rect">
                <a:avLst/>
              </a:prstGeom>
              <a:blipFill>
                <a:blip r:embed="rId10"/>
                <a:stretch>
                  <a:fillRect l="-1324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F44585-F8E8-CB28-6B30-772473B37698}"/>
                  </a:ext>
                </a:extLst>
              </p:cNvPr>
              <p:cNvSpPr txBox="1"/>
              <p:nvPr/>
            </p:nvSpPr>
            <p:spPr>
              <a:xfrm>
                <a:off x="5621293" y="5071049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local minimum point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F44585-F8E8-CB28-6B30-772473B37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93" y="5071049"/>
                <a:ext cx="4141829" cy="276999"/>
              </a:xfrm>
              <a:prstGeom prst="rect">
                <a:avLst/>
              </a:prstGeom>
              <a:blipFill>
                <a:blip r:embed="rId11"/>
                <a:stretch>
                  <a:fillRect l="-1324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3C259A-E149-2DC1-7F6D-BAD493EF16BC}"/>
                  </a:ext>
                </a:extLst>
              </p:cNvPr>
              <p:cNvSpPr txBox="1"/>
              <p:nvPr/>
            </p:nvSpPr>
            <p:spPr>
              <a:xfrm>
                <a:off x="5621293" y="5451594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local maximum point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3C259A-E149-2DC1-7F6D-BAD493EF1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93" y="5451594"/>
                <a:ext cx="4141829" cy="276999"/>
              </a:xfrm>
              <a:prstGeom prst="rect">
                <a:avLst/>
              </a:prstGeom>
              <a:blipFill>
                <a:blip r:embed="rId12"/>
                <a:stretch>
                  <a:fillRect l="-1324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1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5" grpId="0"/>
      <p:bldP spid="16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Each graph below shows the 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b="0" dirty="0"/>
                  <a:t> for a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/>
                  <a:t>. Find the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/>
                  <a:t> for which the 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has a stationary point and state the nature of each stationary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  <a:blipFill>
                <a:blip r:embed="rId2"/>
                <a:stretch>
                  <a:fillRect l="-512" t="-11458" r="-512" b="-281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60A52-A2B5-4169-FE89-AD45D5C1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71" y="1267906"/>
            <a:ext cx="6986629" cy="2663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35852E-B788-E934-6E0F-7F5B55820334}"/>
                  </a:ext>
                </a:extLst>
              </p:cNvPr>
              <p:cNvSpPr txBox="1"/>
              <p:nvPr/>
            </p:nvSpPr>
            <p:spPr>
              <a:xfrm>
                <a:off x="290470" y="3931317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2060"/>
                    </a:solidFill>
                  </a:rPr>
                  <a:t>Stationary points are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35852E-B788-E934-6E0F-7F5B5582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70" y="3931317"/>
                <a:ext cx="4141829" cy="276999"/>
              </a:xfrm>
              <a:prstGeom prst="rect">
                <a:avLst/>
              </a:prstGeom>
              <a:blipFill>
                <a:blip r:embed="rId4"/>
                <a:stretch>
                  <a:fillRect l="-3535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453CC-60BA-FB74-C9E1-D1339EEF1D53}"/>
                  </a:ext>
                </a:extLst>
              </p:cNvPr>
              <p:cNvSpPr txBox="1"/>
              <p:nvPr/>
            </p:nvSpPr>
            <p:spPr>
              <a:xfrm>
                <a:off x="290470" y="4261210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=0,2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453CC-60BA-FB74-C9E1-D1339EEF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70" y="4261210"/>
                <a:ext cx="4141829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7B173B5-D02C-795A-B07F-332334395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79621"/>
                  </p:ext>
                </p:extLst>
              </p:nvPr>
            </p:nvGraphicFramePr>
            <p:xfrm>
              <a:off x="290470" y="4665349"/>
              <a:ext cx="3943244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9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7B173B5-D02C-795A-B07F-332334395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79621"/>
                  </p:ext>
                </p:extLst>
              </p:nvPr>
            </p:nvGraphicFramePr>
            <p:xfrm>
              <a:off x="290470" y="4665349"/>
              <a:ext cx="3943244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9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684787866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1143759031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94" t="-926" r="-415873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20000" t="-926" r="-300000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19048" t="-926" r="-100952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94" t="-100000" r="-415873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20000" t="-100000" r="-300000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19048" t="-100000" r="-100952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E66D-65CE-F9A3-4F54-53E6485D739C}"/>
                  </a:ext>
                </a:extLst>
              </p:cNvPr>
              <p:cNvSpPr txBox="1"/>
              <p:nvPr/>
            </p:nvSpPr>
            <p:spPr>
              <a:xfrm>
                <a:off x="994536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E66D-65CE-F9A3-4F54-53E6485D7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36" y="5507083"/>
                <a:ext cx="768762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C0648-04F7-42FD-D212-6B8BD134C579}"/>
                  </a:ext>
                </a:extLst>
              </p:cNvPr>
              <p:cNvSpPr txBox="1"/>
              <p:nvPr/>
            </p:nvSpPr>
            <p:spPr>
              <a:xfrm>
                <a:off x="2225181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C0648-04F7-42FD-D212-6B8BD134C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81" y="5507083"/>
                <a:ext cx="76876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1C823-13E5-D4DA-0C08-ACF373641FB6}"/>
                  </a:ext>
                </a:extLst>
              </p:cNvPr>
              <p:cNvSpPr txBox="1"/>
              <p:nvPr/>
            </p:nvSpPr>
            <p:spPr>
              <a:xfrm>
                <a:off x="3480932" y="550708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1C823-13E5-D4DA-0C08-ACF37364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32" y="5507083"/>
                <a:ext cx="768762" cy="276999"/>
              </a:xfrm>
              <a:prstGeom prst="rect">
                <a:avLst/>
              </a:prstGeom>
              <a:blipFill>
                <a:blip r:embed="rId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61446-AF62-A405-82EA-E07D066B3076}"/>
              </a:ext>
            </a:extLst>
          </p:cNvPr>
          <p:cNvCxnSpPr/>
          <p:nvPr/>
        </p:nvCxnSpPr>
        <p:spPr>
          <a:xfrm>
            <a:off x="1763298" y="6206152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01259-327F-A2EB-DE2B-1CABE6E94B68}"/>
              </a:ext>
            </a:extLst>
          </p:cNvPr>
          <p:cNvCxnSpPr/>
          <p:nvPr/>
        </p:nvCxnSpPr>
        <p:spPr>
          <a:xfrm>
            <a:off x="2993943" y="6462466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C738A-FE89-93D7-5B78-5DF39FA099D4}"/>
              </a:ext>
            </a:extLst>
          </p:cNvPr>
          <p:cNvCxnSpPr/>
          <p:nvPr/>
        </p:nvCxnSpPr>
        <p:spPr>
          <a:xfrm>
            <a:off x="2435956" y="6220116"/>
            <a:ext cx="442139" cy="2919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F97698-E7C5-20E3-4FC0-D98A524E780F}"/>
              </a:ext>
            </a:extLst>
          </p:cNvPr>
          <p:cNvCxnSpPr/>
          <p:nvPr/>
        </p:nvCxnSpPr>
        <p:spPr>
          <a:xfrm flipV="1">
            <a:off x="3714065" y="6111658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F44585-F8E8-CB28-6B30-772473B37698}"/>
                  </a:ext>
                </a:extLst>
              </p:cNvPr>
              <p:cNvSpPr txBox="1"/>
              <p:nvPr/>
            </p:nvSpPr>
            <p:spPr>
              <a:xfrm>
                <a:off x="4432299" y="4849539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local minimum point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F44585-F8E8-CB28-6B30-772473B37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299" y="4849539"/>
                <a:ext cx="4141829" cy="276999"/>
              </a:xfrm>
              <a:prstGeom prst="rect">
                <a:avLst/>
              </a:prstGeom>
              <a:blipFill>
                <a:blip r:embed="rId10"/>
                <a:stretch>
                  <a:fillRect l="-1324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3C259A-E149-2DC1-7F6D-BAD493EF16BC}"/>
                  </a:ext>
                </a:extLst>
              </p:cNvPr>
              <p:cNvSpPr txBox="1"/>
              <p:nvPr/>
            </p:nvSpPr>
            <p:spPr>
              <a:xfrm>
                <a:off x="4432299" y="5230084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local maximum point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3C259A-E149-2DC1-7F6D-BAD493EF1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299" y="5230084"/>
                <a:ext cx="4141829" cy="276999"/>
              </a:xfrm>
              <a:prstGeom prst="rect">
                <a:avLst/>
              </a:prstGeom>
              <a:blipFill>
                <a:blip r:embed="rId11"/>
                <a:stretch>
                  <a:fillRect l="-1324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A6BE4D-E122-8136-16FB-5080091C0A22}"/>
              </a:ext>
            </a:extLst>
          </p:cNvPr>
          <p:cNvCxnSpPr/>
          <p:nvPr/>
        </p:nvCxnSpPr>
        <p:spPr>
          <a:xfrm flipV="1">
            <a:off x="1158384" y="6203922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5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33953"/>
                <a:ext cx="11906250" cy="1541842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Using your </a:t>
                </a:r>
                <a:r>
                  <a:rPr lang="en-US" sz="2000" dirty="0" err="1"/>
                  <a:t>ClassPad</a:t>
                </a:r>
                <a:r>
                  <a:rPr lang="en-US" sz="2000" dirty="0"/>
                  <a:t>, plot the 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−19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+20</m:t>
                    </m:r>
                  </m:oMath>
                </a14:m>
                <a:r>
                  <a:rPr lang="en-US" sz="2000" b="0" dirty="0"/>
                  <a:t> and determine the following:</a:t>
                </a:r>
              </a:p>
              <a:p>
                <a:pPr marL="457200" indent="-457200" algn="just">
                  <a:buAutoNum type="alphaLcParenR"/>
                </a:pPr>
                <a:r>
                  <a:rPr lang="en-AU" sz="2000" dirty="0"/>
                  <a:t>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000" dirty="0"/>
                  <a:t>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endParaRPr lang="en-AU" sz="2000" dirty="0"/>
              </a:p>
              <a:p>
                <a:pPr marL="457200" indent="-457200" algn="just">
                  <a:buAutoNum type="alphaLcParenR"/>
                </a:pPr>
                <a:r>
                  <a:rPr lang="en-AU" sz="2000" dirty="0"/>
                  <a:t>The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000" dirty="0"/>
                  <a:t>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000" dirty="0"/>
              </a:p>
              <a:p>
                <a:pPr marL="457200" indent="-457200" algn="just">
                  <a:buAutoNum type="alphaLcParenR"/>
                </a:pPr>
                <a:r>
                  <a:rPr lang="en-AU" sz="2000" dirty="0"/>
                  <a:t>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AU" sz="2000" dirty="0"/>
                  <a:t>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AU" sz="2000" dirty="0"/>
              </a:p>
              <a:p>
                <a:pPr marL="457200" indent="-457200" algn="just">
                  <a:buAutoNum type="alphaLcParenR"/>
                </a:pPr>
                <a:r>
                  <a:rPr lang="en-AU" sz="2000" dirty="0"/>
                  <a:t>The coordinates of the local maximum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33953"/>
                <a:ext cx="11906250" cy="1541842"/>
              </a:xfrm>
              <a:blipFill>
                <a:blip r:embed="rId6"/>
                <a:stretch>
                  <a:fillRect l="-563" t="-4348" b="-426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AD79F-84D4-9CF4-37F6-CD27CCB65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86" y="2730609"/>
            <a:ext cx="1987303" cy="26368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7D63FD0-2BD9-50DF-68AF-FA08E82AA010}"/>
              </a:ext>
            </a:extLst>
          </p:cNvPr>
          <p:cNvGrpSpPr/>
          <p:nvPr/>
        </p:nvGrpSpPr>
        <p:grpSpPr>
          <a:xfrm>
            <a:off x="46577" y="5393140"/>
            <a:ext cx="1450394" cy="914554"/>
            <a:chOff x="2961258" y="2920686"/>
            <a:chExt cx="1955223" cy="12328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35B90-C5C6-7F4C-E618-ABA77FE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1258" y="2920686"/>
              <a:ext cx="1955223" cy="12328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E6D452-367A-6287-3051-7981961C1AA4}"/>
                    </a:ext>
                  </a:extLst>
                </p14:cNvPr>
                <p14:cNvContentPartPr/>
                <p14:nvPr/>
              </p14:nvContentPartPr>
              <p14:xfrm>
                <a:off x="3161949" y="3923620"/>
                <a:ext cx="411120" cy="1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E6D452-367A-6287-3051-7981961C1A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89227" y="3776851"/>
                  <a:ext cx="556079" cy="31212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2173A-E4EC-A62A-B9DF-9602160D5D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76" y="6256257"/>
            <a:ext cx="1450395" cy="537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A87C0-5795-D894-A286-D34105EF36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5258" y="2730609"/>
            <a:ext cx="1744276" cy="11121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2C4331-B52B-DDF2-46E0-41460618034C}"/>
                  </a:ext>
                </a:extLst>
              </p14:cNvPr>
              <p14:cNvContentPartPr/>
              <p14:nvPr/>
            </p14:nvContentPartPr>
            <p14:xfrm>
              <a:off x="2175546" y="3607227"/>
              <a:ext cx="1081440" cy="67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2C4331-B52B-DDF2-46E0-4146061803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21906" y="3499587"/>
                <a:ext cx="118908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7DBA1D-FB47-A03D-BD10-CC0CC2EAECC8}"/>
              </a:ext>
            </a:extLst>
          </p:cNvPr>
          <p:cNvGrpSpPr/>
          <p:nvPr/>
        </p:nvGrpSpPr>
        <p:grpSpPr>
          <a:xfrm>
            <a:off x="2111919" y="3853402"/>
            <a:ext cx="1674906" cy="1088425"/>
            <a:chOff x="2359609" y="5556216"/>
            <a:chExt cx="1674906" cy="10884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95CD7F-2D8A-3690-E2DD-B6CE4854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59609" y="5556216"/>
              <a:ext cx="1674906" cy="10884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F68679-1E00-9DC4-3E29-FEE9FE9C12CE}"/>
                    </a:ext>
                  </a:extLst>
                </p14:cNvPr>
                <p14:cNvContentPartPr/>
                <p14:nvPr/>
              </p14:nvContentPartPr>
              <p14:xfrm>
                <a:off x="2968629" y="6433180"/>
                <a:ext cx="523440" cy="108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F68679-1E00-9DC4-3E29-FEE9FE9C12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4989" y="6325540"/>
                  <a:ext cx="631080" cy="32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Screen Recording 18">
            <a:hlinkClick r:id="" action="ppaction://media"/>
            <a:extLst>
              <a:ext uri="{FF2B5EF4-FFF2-40B4-BE49-F238E27FC236}">
                <a16:creationId xmlns:a16="http://schemas.microsoft.com/office/drawing/2014/main" id="{AD2BF0BC-5618-E37A-EDA9-599E8B973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845703" y="2730609"/>
            <a:ext cx="1794333" cy="4071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CE25F7-C756-7CB7-087D-0355DAB6A4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6205" y="2709325"/>
            <a:ext cx="1739830" cy="1103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374C1B-080B-5E32-BB3B-979118F6D0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73496" y="3813242"/>
            <a:ext cx="1600203" cy="1103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589FF5-ED9D-762D-DEEA-CE97161062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9007" y="4940021"/>
            <a:ext cx="1609179" cy="1021336"/>
          </a:xfrm>
          <a:prstGeom prst="rect">
            <a:avLst/>
          </a:prstGeom>
        </p:spPr>
      </p:pic>
      <p:pic>
        <p:nvPicPr>
          <p:cNvPr id="26" name="Screen Recording 25">
            <a:hlinkClick r:id="" action="ppaction://media"/>
            <a:extLst>
              <a:ext uri="{FF2B5EF4-FFF2-40B4-BE49-F238E27FC236}">
                <a16:creationId xmlns:a16="http://schemas.microsoft.com/office/drawing/2014/main" id="{308582EB-1477-734A-ED84-C9335894B2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535506" y="1551662"/>
            <a:ext cx="2313943" cy="525012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9635E52-FFCF-EDCC-4A39-71A3190A5373}"/>
              </a:ext>
            </a:extLst>
          </p:cNvPr>
          <p:cNvGrpSpPr/>
          <p:nvPr/>
        </p:nvGrpSpPr>
        <p:grpSpPr>
          <a:xfrm>
            <a:off x="10072494" y="1434943"/>
            <a:ext cx="1401258" cy="1223455"/>
            <a:chOff x="10143706" y="1808946"/>
            <a:chExt cx="1401258" cy="12234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B88FAD-933E-C35D-CB5D-2EAE2BDA4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43706" y="1808946"/>
              <a:ext cx="1401258" cy="12234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02772E-8171-3DE1-6B11-5A8D7DE83191}"/>
                    </a:ext>
                  </a:extLst>
                </p14:cNvPr>
                <p14:cNvContentPartPr/>
                <p14:nvPr/>
              </p14:nvContentPartPr>
              <p14:xfrm>
                <a:off x="10686669" y="2859460"/>
                <a:ext cx="19440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02772E-8171-3DE1-6B11-5A8D7DE831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33029" y="2751820"/>
                  <a:ext cx="302040" cy="21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9D272DD-6F92-1683-FE73-D9492BB76A1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77691" y="2709325"/>
            <a:ext cx="2083381" cy="15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349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557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Sketch the 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066B4-316F-40B2-BC8C-8DF62A796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33953"/>
                <a:ext cx="11906250" cy="584775"/>
              </a:xfrm>
              <a:blipFill>
                <a:blip r:embed="rId2"/>
                <a:stretch>
                  <a:fillRect l="-512" t="-41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9CE015B-7FE6-CA5C-4103-7E7AF91B5B51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738951-ADCE-D4B6-14BC-8E6124C37017}"/>
                  </a:ext>
                </a:extLst>
              </p:cNvPr>
              <p:cNvSpPr txBox="1"/>
              <p:nvPr/>
            </p:nvSpPr>
            <p:spPr>
              <a:xfrm>
                <a:off x="285750" y="1129406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Behaviour of the graph:</a:t>
                </a:r>
                <a:r>
                  <a:rPr lang="en-US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738951-ADCE-D4B6-14BC-8E6124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129406"/>
                <a:ext cx="4141829" cy="276999"/>
              </a:xfrm>
              <a:prstGeom prst="rect">
                <a:avLst/>
              </a:prstGeom>
              <a:blipFill>
                <a:blip r:embed="rId3"/>
                <a:stretch>
                  <a:fillRect l="-3535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C2ABE2-8A5E-BFD7-0458-73C85FE2DF46}"/>
              </a:ext>
            </a:extLst>
          </p:cNvPr>
          <p:cNvSpPr txBox="1"/>
          <p:nvPr/>
        </p:nvSpPr>
        <p:spPr>
          <a:xfrm>
            <a:off x="203258" y="1575681"/>
            <a:ext cx="4141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Intercepts:</a:t>
            </a:r>
            <a:endParaRPr lang="en-AU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1A0341-3401-81B2-C4DA-F658E076E2D7}"/>
                  </a:ext>
                </a:extLst>
              </p:cNvPr>
              <p:cNvSpPr txBox="1"/>
              <p:nvPr/>
            </p:nvSpPr>
            <p:spPr>
              <a:xfrm>
                <a:off x="354260" y="1852680"/>
                <a:ext cx="41418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1A0341-3401-81B2-C4DA-F658E076E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60" y="1852680"/>
                <a:ext cx="4141829" cy="276999"/>
              </a:xfrm>
              <a:prstGeom prst="rect">
                <a:avLst/>
              </a:prstGeom>
              <a:blipFill>
                <a:blip r:embed="rId4"/>
                <a:stretch>
                  <a:fillRect l="-3382" t="-28889" b="-5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3F58F8-B20F-9B8F-FF90-BA08BBDFD332}"/>
                  </a:ext>
                </a:extLst>
              </p:cNvPr>
              <p:cNvSpPr txBox="1"/>
              <p:nvPr/>
            </p:nvSpPr>
            <p:spPr>
              <a:xfrm>
                <a:off x="285750" y="2221675"/>
                <a:ext cx="5945872" cy="591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an increasing function with asymptote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  <a:p>
                <a:r>
                  <a:rPr lang="en-AU" dirty="0">
                    <a:solidFill>
                      <a:srgbClr val="002060"/>
                    </a:solidFill>
                  </a:rPr>
                  <a:t>So it does not have any x-intercepts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3F58F8-B20F-9B8F-FF90-BA08BBDF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2221675"/>
                <a:ext cx="5945872" cy="591829"/>
              </a:xfrm>
              <a:prstGeom prst="rect">
                <a:avLst/>
              </a:prstGeom>
              <a:blipFill>
                <a:blip r:embed="rId5"/>
                <a:stretch>
                  <a:fillRect l="-2462" t="-6122" b="-224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688324-DDF2-5ADB-A8C0-FA18EB83390E}"/>
              </a:ext>
            </a:extLst>
          </p:cNvPr>
          <p:cNvSpPr txBox="1"/>
          <p:nvPr/>
        </p:nvSpPr>
        <p:spPr>
          <a:xfrm>
            <a:off x="203257" y="2994126"/>
            <a:ext cx="4141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Stationary points:</a:t>
            </a:r>
            <a:endParaRPr lang="en-AU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A17E4D-B2D1-4922-FDCB-50720D0CE942}"/>
                  </a:ext>
                </a:extLst>
              </p:cNvPr>
              <p:cNvSpPr txBox="1"/>
              <p:nvPr/>
            </p:nvSpPr>
            <p:spPr>
              <a:xfrm>
                <a:off x="548605" y="3351079"/>
                <a:ext cx="4141829" cy="314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A17E4D-B2D1-4922-FDCB-50720D0CE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5" y="3351079"/>
                <a:ext cx="4141829" cy="31483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659E5C-6E53-4BD8-0823-7E6FCB5CFBF5}"/>
                  </a:ext>
                </a:extLst>
              </p:cNvPr>
              <p:cNvSpPr txBox="1"/>
              <p:nvPr/>
            </p:nvSpPr>
            <p:spPr>
              <a:xfrm>
                <a:off x="285749" y="3859154"/>
                <a:ext cx="4141829" cy="591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rgbClr val="002060"/>
                    </a:solidFill>
                  </a:rPr>
                  <a:t>Sub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 3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b="0" dirty="0">
                    <a:solidFill>
                      <a:srgbClr val="00206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659E5C-6E53-4BD8-0823-7E6FCB5CF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3859154"/>
                <a:ext cx="4141829" cy="591829"/>
              </a:xfrm>
              <a:prstGeom prst="rect">
                <a:avLst/>
              </a:prstGeom>
              <a:blipFill>
                <a:blip r:embed="rId7"/>
                <a:stretch>
                  <a:fillRect l="-3535" t="-6186" b="-30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7F15A39-7F75-3799-678E-7202D57C03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449407"/>
                  </p:ext>
                </p:extLst>
              </p:nvPr>
            </p:nvGraphicFramePr>
            <p:xfrm>
              <a:off x="285749" y="4851003"/>
              <a:ext cx="2671512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9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7F15A39-7F75-3799-678E-7202D57C03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449407"/>
                  </p:ext>
                </p:extLst>
              </p:nvPr>
            </p:nvGraphicFramePr>
            <p:xfrm>
              <a:off x="285749" y="4851003"/>
              <a:ext cx="2671512" cy="19785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9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58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794" t="-917" r="-250794" b="-2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23077" t="-917" r="-102885" b="-2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794" t="-101852" r="-250794" b="-1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23077" t="-101852" r="-102885" b="-1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609553"/>
                      </a:ext>
                    </a:extLst>
                  </a:tr>
                  <a:tr h="659519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Shape of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B5A2EC-11D5-06C5-93CE-6531EF300366}"/>
                  </a:ext>
                </a:extLst>
              </p:cNvPr>
              <p:cNvSpPr txBox="1"/>
              <p:nvPr/>
            </p:nvSpPr>
            <p:spPr>
              <a:xfrm>
                <a:off x="964648" y="4983763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B5A2EC-11D5-06C5-93CE-6531EF30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48" y="4983763"/>
                <a:ext cx="768762" cy="276999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D7C5E4-FF9B-D9DB-3E07-49F5D4E73FAA}"/>
                  </a:ext>
                </a:extLst>
              </p:cNvPr>
              <p:cNvSpPr txBox="1"/>
              <p:nvPr/>
            </p:nvSpPr>
            <p:spPr>
              <a:xfrm>
                <a:off x="2269450" y="4997822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D7C5E4-FF9B-D9DB-3E07-49F5D4E73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50" y="4997822"/>
                <a:ext cx="768762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3CD2DA-D523-F1C1-AD04-5DE5846066FE}"/>
                  </a:ext>
                </a:extLst>
              </p:cNvPr>
              <p:cNvSpPr txBox="1"/>
              <p:nvPr/>
            </p:nvSpPr>
            <p:spPr>
              <a:xfrm>
                <a:off x="964648" y="5702319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3CD2DA-D523-F1C1-AD04-5DE58460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48" y="5702319"/>
                <a:ext cx="768762" cy="276999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1C0483-BF2B-0ACD-F2B9-0978F2F88877}"/>
                  </a:ext>
                </a:extLst>
              </p:cNvPr>
              <p:cNvSpPr txBox="1"/>
              <p:nvPr/>
            </p:nvSpPr>
            <p:spPr>
              <a:xfrm>
                <a:off x="2195650" y="5655546"/>
                <a:ext cx="7687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1C0483-BF2B-0ACD-F2B9-0978F2F88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50" y="5655546"/>
                <a:ext cx="768762" cy="276999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4786A-4DE2-BCB7-1727-DC0EBC67740C}"/>
              </a:ext>
            </a:extLst>
          </p:cNvPr>
          <p:cNvCxnSpPr/>
          <p:nvPr/>
        </p:nvCxnSpPr>
        <p:spPr>
          <a:xfrm>
            <a:off x="1733410" y="6421705"/>
            <a:ext cx="49996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EC40BC-CBAE-0C46-6CA1-2BD74E04EF0F}"/>
              </a:ext>
            </a:extLst>
          </p:cNvPr>
          <p:cNvCxnSpPr/>
          <p:nvPr/>
        </p:nvCxnSpPr>
        <p:spPr>
          <a:xfrm flipV="1">
            <a:off x="1153663" y="6389576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3A9980-1304-DB8D-EB5E-6C53A4BABEDC}"/>
              </a:ext>
            </a:extLst>
          </p:cNvPr>
          <p:cNvCxnSpPr/>
          <p:nvPr/>
        </p:nvCxnSpPr>
        <p:spPr>
          <a:xfrm flipV="1">
            <a:off x="2439394" y="6246301"/>
            <a:ext cx="350808" cy="350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477F6-CF3A-D6EA-9237-0A742297B6D9}"/>
                  </a:ext>
                </a:extLst>
              </p:cNvPr>
              <p:cNvSpPr txBox="1"/>
              <p:nvPr/>
            </p:nvSpPr>
            <p:spPr>
              <a:xfrm>
                <a:off x="3039991" y="6500472"/>
                <a:ext cx="30560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∴(0,1)</m:t>
                    </m:r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 is a point of inflection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477F6-CF3A-D6EA-9237-0A742297B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91" y="6500472"/>
                <a:ext cx="3056009" cy="276999"/>
              </a:xfrm>
              <a:prstGeom prst="rect">
                <a:avLst/>
              </a:prstGeom>
              <a:blipFill>
                <a:blip r:embed="rId13"/>
                <a:stretch>
                  <a:fillRect l="-1996" t="-28261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32D943E-C41C-96DE-8140-CF56C4F9B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2674" y="4096563"/>
            <a:ext cx="5244592" cy="2106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5175E27-C61A-E615-6124-922C203CEC4A}"/>
                  </a:ext>
                </a:extLst>
              </p14:cNvPr>
              <p14:cNvContentPartPr/>
              <p14:nvPr/>
            </p14:nvContentPartPr>
            <p14:xfrm>
              <a:off x="8460270" y="5444880"/>
              <a:ext cx="123480" cy="18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5175E27-C61A-E615-6124-922C203CEC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51270" y="5435880"/>
                <a:ext cx="1411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EB09A-92BF-37CC-C944-7C656FC02F66}"/>
              </a:ext>
            </a:extLst>
          </p:cNvPr>
          <p:cNvGrpSpPr/>
          <p:nvPr/>
        </p:nvGrpSpPr>
        <p:grpSpPr>
          <a:xfrm>
            <a:off x="7843950" y="5153640"/>
            <a:ext cx="354600" cy="213480"/>
            <a:chOff x="7843950" y="5153640"/>
            <a:chExt cx="35460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17EF0C1-852F-9EDA-CE14-4E9BE00199F9}"/>
                    </a:ext>
                  </a:extLst>
                </p14:cNvPr>
                <p14:cNvContentPartPr/>
                <p14:nvPr/>
              </p14:nvContentPartPr>
              <p14:xfrm>
                <a:off x="7843950" y="5173440"/>
                <a:ext cx="32400" cy="105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17EF0C1-852F-9EDA-CE14-4E9BE00199F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34950" y="5164440"/>
                  <a:ext cx="5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E9E439-6BE5-7B82-5143-BCFB8B9DAB0F}"/>
                    </a:ext>
                  </a:extLst>
                </p14:cNvPr>
                <p14:cNvContentPartPr/>
                <p14:nvPr/>
              </p14:nvContentPartPr>
              <p14:xfrm>
                <a:off x="7915230" y="5182440"/>
                <a:ext cx="66240" cy="6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E9E439-6BE5-7B82-5143-BCFB8B9DAB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06590" y="5173440"/>
                  <a:ext cx="83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E71CCC-39B0-508B-B48A-BCEE09387FD6}"/>
                    </a:ext>
                  </a:extLst>
                </p14:cNvPr>
                <p14:cNvContentPartPr/>
                <p14:nvPr/>
              </p14:nvContentPartPr>
              <p14:xfrm>
                <a:off x="8010630" y="5238960"/>
                <a:ext cx="21960" cy="63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E71CCC-39B0-508B-B48A-BCEE09387F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01990" y="5230320"/>
                  <a:ext cx="39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C9456F-5438-E1DD-2C51-442E61A00F5C}"/>
                    </a:ext>
                  </a:extLst>
                </p14:cNvPr>
                <p14:cNvContentPartPr/>
                <p14:nvPr/>
              </p14:nvContentPartPr>
              <p14:xfrm>
                <a:off x="8081910" y="5200440"/>
                <a:ext cx="28080" cy="4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C9456F-5438-E1DD-2C51-442E61A00F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73270" y="5191800"/>
                  <a:ext cx="45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AEB861-F212-F057-6851-69E0434B7660}"/>
                    </a:ext>
                  </a:extLst>
                </p14:cNvPr>
                <p14:cNvContentPartPr/>
                <p14:nvPr/>
              </p14:nvContentPartPr>
              <p14:xfrm>
                <a:off x="8130870" y="5153640"/>
                <a:ext cx="67680" cy="213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AEB861-F212-F057-6851-69E0434B76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2230" y="5144640"/>
                  <a:ext cx="8532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55635-C74E-1086-3B90-7BC1C9CB3666}"/>
              </a:ext>
            </a:extLst>
          </p:cNvPr>
          <p:cNvGrpSpPr/>
          <p:nvPr/>
        </p:nvGrpSpPr>
        <p:grpSpPr>
          <a:xfrm>
            <a:off x="8552430" y="4436160"/>
            <a:ext cx="1470240" cy="1023120"/>
            <a:chOff x="8552430" y="4436160"/>
            <a:chExt cx="1470240" cy="102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925B7B-C171-3E29-0084-5ADBF24DDCA3}"/>
                    </a:ext>
                  </a:extLst>
                </p14:cNvPr>
                <p14:cNvContentPartPr/>
                <p14:nvPr/>
              </p14:nvContentPartPr>
              <p14:xfrm>
                <a:off x="8552430" y="4436160"/>
                <a:ext cx="1405440" cy="1023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925B7B-C171-3E29-0084-5ADBF24DDC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43790" y="4427520"/>
                  <a:ext cx="142308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A53E51-E0E8-CD80-7782-EC3F245D50C0}"/>
                    </a:ext>
                  </a:extLst>
                </p14:cNvPr>
                <p14:cNvContentPartPr/>
                <p14:nvPr/>
              </p14:nvContentPartPr>
              <p14:xfrm>
                <a:off x="9948510" y="4481160"/>
                <a:ext cx="74160" cy="118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A53E51-E0E8-CD80-7782-EC3F245D50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39870" y="4472160"/>
                  <a:ext cx="918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5A631F-3A04-B400-3345-E25695F7678A}"/>
              </a:ext>
            </a:extLst>
          </p:cNvPr>
          <p:cNvGrpSpPr/>
          <p:nvPr/>
        </p:nvGrpSpPr>
        <p:grpSpPr>
          <a:xfrm>
            <a:off x="5376150" y="5448480"/>
            <a:ext cx="3249360" cy="663840"/>
            <a:chOff x="5376150" y="5448480"/>
            <a:chExt cx="324936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8FC709-83FA-9D6A-3A65-84680E622C2D}"/>
                    </a:ext>
                  </a:extLst>
                </p14:cNvPr>
                <p14:cNvContentPartPr/>
                <p14:nvPr/>
              </p14:nvContentPartPr>
              <p14:xfrm>
                <a:off x="5415030" y="5448480"/>
                <a:ext cx="3210480" cy="598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8FC709-83FA-9D6A-3A65-84680E622C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06390" y="5439840"/>
                  <a:ext cx="32281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056C36-5644-49F7-2E79-54140A8F7ACF}"/>
                    </a:ext>
                  </a:extLst>
                </p14:cNvPr>
                <p14:cNvContentPartPr/>
                <p14:nvPr/>
              </p14:nvContentPartPr>
              <p14:xfrm>
                <a:off x="5376150" y="5985600"/>
                <a:ext cx="114840" cy="126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056C36-5644-49F7-2E79-54140A8F7A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67510" y="5976960"/>
                  <a:ext cx="13248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381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18217</TotalTime>
  <Words>1234</Words>
  <Application>Microsoft Office PowerPoint</Application>
  <PresentationFormat>Widescreen</PresentationFormat>
  <Paragraphs>216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Stationary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Meiyi Tan</cp:lastModifiedBy>
  <cp:revision>730</cp:revision>
  <dcterms:created xsi:type="dcterms:W3CDTF">2020-02-17T13:56:23Z</dcterms:created>
  <dcterms:modified xsi:type="dcterms:W3CDTF">2023-01-13T15:16:17Z</dcterms:modified>
</cp:coreProperties>
</file>